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716713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142A19-8918-416C-9027-46C150AC39A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487656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3809880" y="876312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4C3474-CDC3-430D-AD43-A379F45CB3EC}" type="slidenum">
              <a:rPr lang="en-US" sz="1200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21796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096920" y="9369360"/>
            <a:ext cx="19750680" cy="15758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096920" y="9369360"/>
            <a:ext cx="19750680" cy="157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97280" y="1313280"/>
            <a:ext cx="1975068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21796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80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61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9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9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09480" y="304920"/>
            <a:ext cx="20802240" cy="3352320"/>
          </a:xfrm>
          <a:prstGeom prst="rect">
            <a:avLst/>
          </a:prstGeom>
          <a:ln>
            <a:solidFill>
              <a:srgbClr val="F9F9F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609480" y="4419720"/>
            <a:ext cx="20802240" cy="304776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220320" y="3505320"/>
            <a:ext cx="92959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Objective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609480" y="8229600"/>
            <a:ext cx="10058040" cy="1036296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809880" y="7315200"/>
            <a:ext cx="92959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Motivation</a:t>
            </a:r>
            <a:endParaRPr/>
          </a:p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609480" y="19354680"/>
            <a:ext cx="10058040" cy="1295352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733920" y="1844028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Approach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11201400" y="8305920"/>
            <a:ext cx="10058040" cy="1257264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15163920" y="731520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Testing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1201400" y="21564720"/>
            <a:ext cx="10058040" cy="723852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4630400" y="2072628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8443440" y="2377440"/>
            <a:ext cx="106675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</a:rPr>
              <a:t>Name of the authors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838080" y="19583280"/>
            <a:ext cx="960084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Times New Roman"/>
              </a:rPr>
              <a:t> Your approach: Detail your approaches using text, figures, tables, charts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4343400" y="27402480"/>
            <a:ext cx="5333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4800600" y="27660600"/>
            <a:ext cx="47239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800600" y="29032200"/>
            <a:ext cx="44193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2362320" y="2994660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838080" y="8503920"/>
            <a:ext cx="98294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Times New Roman"/>
              </a:rPr>
              <a:t>The motivation behind your project etc.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11567160" y="8505720"/>
            <a:ext cx="92811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Times New Roman"/>
              </a:rPr>
              <a:t>Show results with text, figures, tables, charts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762120" y="4495680"/>
            <a:ext cx="204973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strike="noStrike">
                <a:solidFill>
                  <a:srgbClr val="000000"/>
                </a:solidFill>
                <a:latin typeface="Times New Roman"/>
              </a:rPr>
              <a:t>The goal of our project etc.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6126480" y="457200"/>
            <a:ext cx="1501092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500" strike="noStrike">
                <a:solidFill>
                  <a:srgbClr val="000000"/>
                </a:solidFill>
                <a:latin typeface="Times New Roman"/>
              </a:rPr>
              <a:t> Title of the project
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10820520" y="28651320"/>
            <a:ext cx="10896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>
                <a:solidFill>
                  <a:srgbClr val="000000"/>
                </a:solidFill>
                <a:latin typeface="Times New Roman"/>
              </a:rPr>
              <a:t>References and Acknowledgements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11201400" y="29641680"/>
            <a:ext cx="10058040" cy="2666520"/>
          </a:xfrm>
          <a:prstGeom prst="rect">
            <a:avLst/>
          </a:prstGeom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11277720" y="29746440"/>
            <a:ext cx="990576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We would like to thank,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i="1" strike="noStrike">
                <a:solidFill>
                  <a:srgbClr val="000000"/>
                </a:solidFill>
                <a:latin typeface="Times New Roman"/>
              </a:rPr>
              <a:t>Study on etc.</a:t>
            </a: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609480" y="304920"/>
            <a:ext cx="20802240" cy="3352320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/>
          </a:gradFill>
          <a:ln w="11124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11277720" y="21762720"/>
            <a:ext cx="99817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Times New Roman"/>
              </a:rPr>
              <a:t>	Our prototype etc.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8D664AA-1C9E-B4BB-03B9-F259EE0E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5" y="361113"/>
            <a:ext cx="4750882" cy="2578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StarSymbol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Erin Law</cp:lastModifiedBy>
  <cp:revision>1</cp:revision>
  <dcterms:modified xsi:type="dcterms:W3CDTF">2023-03-27T15:44:10Z</dcterms:modified>
</cp:coreProperties>
</file>