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07"/>
  </p:normalViewPr>
  <p:slideViewPr>
    <p:cSldViewPr snapToGrid="0">
      <p:cViewPr varScale="1">
        <p:scale>
          <a:sx n="98" d="100"/>
          <a:sy n="98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Mastertitelformat bearbeiten</a:t>
            </a:r>
            <a:endParaRPr lang="de-DE" noProof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Master-Untertitelformat bearbeiten</a:t>
            </a:r>
            <a:endParaRPr lang="de-DE" noProof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7C283-201E-4B8D-9E8D-4CD249A6725A}" type="datetime1">
              <a:rPr lang="de-DE" noProof="0" smtClean="0"/>
              <a:pPr>
                <a:defRPr/>
              </a:pPr>
              <a:t>05.12.16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05.12.16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05.12.16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05.12.16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Automated Attendance Tracking (AAT) system</a:t>
            </a:r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Timo</a:t>
            </a:r>
            <a:r>
              <a:rPr lang="en-GB" dirty="0" smtClean="0"/>
              <a:t> </a:t>
            </a:r>
            <a:r>
              <a:rPr lang="en-GB" dirty="0" err="1" smtClean="0"/>
              <a:t>Löhr</a:t>
            </a:r>
            <a:r>
              <a:rPr lang="en-GB" dirty="0" smtClean="0"/>
              <a:t>, Thomas </a:t>
            </a:r>
            <a:r>
              <a:rPr lang="en-GB" dirty="0" err="1" smtClean="0"/>
              <a:t>Mauerer</a:t>
            </a:r>
            <a:r>
              <a:rPr lang="en-GB" dirty="0" smtClean="0"/>
              <a:t>, Robin Jespersen, Lukas Hoff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/>
              <a:t>r</a:t>
            </a:r>
            <a:r>
              <a:rPr lang="de-DE" dirty="0" err="1" smtClean="0"/>
              <a:t>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Functional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Register, </a:t>
            </a:r>
            <a:r>
              <a:rPr lang="de-DE" dirty="0" err="1" smtClean="0"/>
              <a:t>sign</a:t>
            </a:r>
            <a:r>
              <a:rPr lang="de-DE" dirty="0" smtClean="0"/>
              <a:t>-in, </a:t>
            </a:r>
            <a:r>
              <a:rPr lang="de-DE" dirty="0" err="1" smtClean="0"/>
              <a:t>sign</a:t>
            </a:r>
            <a:r>
              <a:rPr lang="de-DE" dirty="0" smtClean="0"/>
              <a:t>-out &amp; </a:t>
            </a:r>
            <a:r>
              <a:rPr lang="de-DE" dirty="0" err="1" smtClean="0"/>
              <a:t>sign-up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smtClean="0"/>
              <a:t>QR-code, Pi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r>
              <a:rPr lang="de-DE" dirty="0" smtClean="0"/>
              <a:t> QR-code, App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smtClean="0"/>
              <a:t>QR-code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Server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bonus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participations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Show </a:t>
            </a:r>
            <a:r>
              <a:rPr lang="de-DE" dirty="0" err="1" smtClean="0"/>
              <a:t>student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he/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endParaRPr lang="de-DE" dirty="0"/>
          </a:p>
          <a:p>
            <a:r>
              <a:rPr lang="de-DE" b="1" dirty="0" smtClean="0"/>
              <a:t>Non-</a:t>
            </a:r>
            <a:r>
              <a:rPr lang="de-DE" b="1" dirty="0" err="1" smtClean="0"/>
              <a:t>Functional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QR-code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forged</a:t>
            </a:r>
            <a:r>
              <a:rPr lang="de-DE" dirty="0" smtClean="0"/>
              <a:t> (</a:t>
            </a:r>
            <a:r>
              <a:rPr lang="de-DE" dirty="0" err="1" smtClean="0"/>
              <a:t>security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Pi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smtClean="0"/>
              <a:t>offline-mode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App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gather</a:t>
            </a:r>
            <a:r>
              <a:rPr lang="de-DE" dirty="0" smtClean="0"/>
              <a:t>/ </a:t>
            </a:r>
            <a:r>
              <a:rPr lang="de-DE" dirty="0" err="1" smtClean="0"/>
              <a:t>expose</a:t>
            </a:r>
            <a:r>
              <a:rPr lang="de-DE" dirty="0" smtClean="0"/>
              <a:t> private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privacy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on Android 4.0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endParaRPr lang="de-DE" b="1" dirty="0" smtClean="0"/>
          </a:p>
          <a:p>
            <a:r>
              <a:rPr lang="de-DE" b="1" dirty="0" smtClean="0"/>
              <a:t>Quality: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Fast server-response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Server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stable</a:t>
            </a:r>
            <a:endParaRPr lang="de-DE" dirty="0" smtClean="0"/>
          </a:p>
          <a:p>
            <a:r>
              <a:rPr lang="de-DE" b="1" dirty="0" smtClean="0"/>
              <a:t>Evaluation </a:t>
            </a:r>
            <a:r>
              <a:rPr lang="de-DE" b="1" dirty="0" err="1" smtClean="0"/>
              <a:t>Criteria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Server-response </a:t>
            </a:r>
            <a:r>
              <a:rPr lang="de-DE" dirty="0"/>
              <a:t>time &lt; 1 </a:t>
            </a:r>
            <a:r>
              <a:rPr lang="de-DE" dirty="0" smtClean="0"/>
              <a:t>s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Server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respond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30 </a:t>
            </a:r>
            <a:r>
              <a:rPr lang="de-DE" dirty="0" err="1" smtClean="0"/>
              <a:t>requests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de-DE" dirty="0"/>
          </a:p>
          <a:p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/>
              <a:t>, </a:t>
            </a: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2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Components: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Server </a:t>
            </a:r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QR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QR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User/</a:t>
            </a:r>
            <a:r>
              <a:rPr lang="de-DE" dirty="0"/>
              <a:t> Group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Pi-Client</a:t>
            </a:r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QR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endParaRPr lang="de-DE" dirty="0" smtClean="0"/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Data send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App-Client</a:t>
            </a:r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QR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receival</a:t>
            </a:r>
            <a:endParaRPr lang="de-DE" dirty="0" smtClean="0"/>
          </a:p>
          <a:p>
            <a:pPr marL="461963" lvl="1" indent="-285750">
              <a:buFont typeface="Arial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display</a:t>
            </a:r>
            <a:endParaRPr lang="de-DE" dirty="0" smtClean="0"/>
          </a:p>
          <a:p>
            <a:pPr marL="461963" lvl="1" indent="-285750">
              <a:buFont typeface="Arial" charset="0"/>
              <a:buChar char="•"/>
            </a:pPr>
            <a:endParaRPr lang="de-DE" dirty="0" smtClean="0"/>
          </a:p>
          <a:p>
            <a:r>
              <a:rPr lang="de-DE" b="1" dirty="0" smtClean="0"/>
              <a:t>Interactions/ Communications: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Rest API via http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Rest </a:t>
            </a:r>
            <a:r>
              <a:rPr lang="de-DE" dirty="0" err="1" smtClean="0"/>
              <a:t>format</a:t>
            </a:r>
            <a:r>
              <a:rPr lang="de-DE" dirty="0" smtClean="0"/>
              <a:t>: JSON</a:t>
            </a:r>
          </a:p>
          <a:p>
            <a:endParaRPr lang="de-DE" b="1" dirty="0" smtClean="0"/>
          </a:p>
          <a:p>
            <a:pPr marL="285750" indent="-285750">
              <a:buFont typeface="Arial" charset="0"/>
              <a:buChar char="•"/>
            </a:pPr>
            <a:endParaRPr lang="de-DE" b="1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&amp; </a:t>
            </a:r>
            <a:r>
              <a:rPr lang="de-DE" dirty="0" err="1" smtClean="0"/>
              <a:t>interactions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9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 smtClean="0"/>
              <a:t>Implement</a:t>
            </a:r>
            <a:r>
              <a:rPr lang="de-DE" b="1" dirty="0" smtClean="0"/>
              <a:t> </a:t>
            </a:r>
            <a:r>
              <a:rPr lang="de-DE" b="1" dirty="0" err="1" smtClean="0"/>
              <a:t>server</a:t>
            </a:r>
            <a:r>
              <a:rPr lang="de-DE" b="1" dirty="0" smtClean="0"/>
              <a:t>: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Rest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schema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User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Group </a:t>
            </a:r>
            <a:r>
              <a:rPr lang="de-DE" dirty="0" err="1" smtClean="0"/>
              <a:t>management</a:t>
            </a:r>
            <a:r>
              <a:rPr lang="de-DE" dirty="0" smtClean="0"/>
              <a:t> (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coded</a:t>
            </a:r>
            <a:r>
              <a:rPr lang="de-DE" dirty="0" smtClean="0"/>
              <a:t> </a:t>
            </a:r>
            <a:r>
              <a:rPr lang="de-DE" dirty="0" err="1" smtClean="0"/>
              <a:t>lists</a:t>
            </a:r>
            <a:r>
              <a:rPr lang="de-DE" dirty="0" smtClean="0"/>
              <a:t>)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QR-code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QR-code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Mark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/>
              <a:t>Implement</a:t>
            </a:r>
            <a:r>
              <a:rPr lang="de-DE" b="1" dirty="0" smtClean="0"/>
              <a:t> Android App: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QR-code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participations</a:t>
            </a:r>
            <a:r>
              <a:rPr lang="de-DE" dirty="0" smtClean="0"/>
              <a:t>/ </a:t>
            </a:r>
            <a:r>
              <a:rPr lang="de-DE" dirty="0" err="1" smtClean="0"/>
              <a:t>presentations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/>
              <a:t>Implement</a:t>
            </a:r>
            <a:r>
              <a:rPr lang="de-DE" b="1" dirty="0" smtClean="0"/>
              <a:t> Pi: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Read QR-code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Offline-mode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err="1" smtClean="0"/>
              <a:t>Synchronize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on </a:t>
            </a:r>
            <a:r>
              <a:rPr lang="de-DE" dirty="0" err="1" smtClean="0"/>
              <a:t>button</a:t>
            </a:r>
            <a:r>
              <a:rPr lang="de-DE" dirty="0" smtClean="0"/>
              <a:t> press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-dos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8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Milestones &amp; </a:t>
            </a:r>
            <a:r>
              <a:rPr lang="de-DE" dirty="0" err="1" smtClean="0"/>
              <a:t>planned</a:t>
            </a:r>
            <a:r>
              <a:rPr lang="de-DE" dirty="0" smtClean="0"/>
              <a:t> </a:t>
            </a:r>
            <a:r>
              <a:rPr lang="de-DE" dirty="0" err="1" smtClean="0"/>
              <a:t>deliverables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Biweekly</a:t>
            </a:r>
            <a:r>
              <a:rPr lang="de-DE" dirty="0" smtClean="0"/>
              <a:t> </a:t>
            </a:r>
            <a:r>
              <a:rPr lang="de-DE" dirty="0" err="1" smtClean="0"/>
              <a:t>sprints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Milestone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Server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User-/ </a:t>
            </a:r>
            <a:r>
              <a:rPr lang="de-DE" dirty="0" err="1" smtClean="0"/>
              <a:t>group</a:t>
            </a:r>
            <a:r>
              <a:rPr lang="de-DE" dirty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Android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test-user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group</a:t>
            </a:r>
            <a:endParaRPr lang="de-DE" dirty="0"/>
          </a:p>
          <a:p>
            <a:pPr marL="519113" lvl="1" indent="-342900">
              <a:buFont typeface="+mj-lt"/>
              <a:buAutoNum type="arabicPeriod"/>
            </a:pPr>
            <a:endParaRPr lang="de-DE" b="1" dirty="0" smtClean="0"/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Milestone</a:t>
            </a:r>
          </a:p>
          <a:p>
            <a:pPr marL="703263" lvl="2" indent="-342900">
              <a:buFont typeface="+mj-lt"/>
              <a:buAutoNum type="arabicPeriod"/>
            </a:pPr>
            <a:r>
              <a:rPr lang="de-DE" dirty="0"/>
              <a:t>Server </a:t>
            </a:r>
            <a:r>
              <a:rPr lang="de-DE" dirty="0" err="1"/>
              <a:t>produces</a:t>
            </a:r>
            <a:r>
              <a:rPr lang="de-DE" dirty="0"/>
              <a:t> QR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App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QR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Pi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QR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Milestone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Communication </a:t>
            </a:r>
            <a:r>
              <a:rPr lang="de-DE" dirty="0" err="1" smtClean="0"/>
              <a:t>between</a:t>
            </a:r>
            <a:r>
              <a:rPr lang="de-DE" dirty="0" smtClean="0"/>
              <a:t> Pi </a:t>
            </a:r>
            <a:r>
              <a:rPr lang="de-DE" dirty="0" err="1" smtClean="0"/>
              <a:t>and</a:t>
            </a:r>
            <a:r>
              <a:rPr lang="de-DE" dirty="0" smtClean="0"/>
              <a:t> Server</a:t>
            </a:r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Server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validate</a:t>
            </a:r>
            <a:r>
              <a:rPr lang="de-DE" dirty="0" smtClean="0"/>
              <a:t> QR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r>
              <a:rPr lang="de-DE" dirty="0" smtClean="0"/>
              <a:t>App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participations</a:t>
            </a:r>
            <a:r>
              <a:rPr lang="de-DE" dirty="0" smtClean="0"/>
              <a:t>/ </a:t>
            </a:r>
            <a:r>
              <a:rPr lang="de-DE" dirty="0" err="1" smtClean="0"/>
              <a:t>presentations</a:t>
            </a:r>
            <a:endParaRPr lang="de-DE" dirty="0" smtClean="0"/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pPr marL="703263" lvl="2" indent="-342900">
              <a:buFont typeface="+mj-lt"/>
              <a:buAutoNum type="arabicPeriod"/>
            </a:pP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4520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299</Words>
  <Application>Microsoft Macintosh PowerPoint</Application>
  <PresentationFormat>Bildschirmpräsentation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Symbol</vt:lpstr>
      <vt:lpstr>Wingdings</vt:lpstr>
      <vt:lpstr>Arial</vt:lpstr>
      <vt:lpstr>Standarddesign</vt:lpstr>
      <vt:lpstr>Automated Attendance Tracking (AAT) system</vt:lpstr>
      <vt:lpstr>System requirements</vt:lpstr>
      <vt:lpstr>System architecture</vt:lpstr>
      <vt:lpstr>Product backlog</vt:lpstr>
      <vt:lpstr>Milestones &amp; planned deliverables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Tracking (AAT) system</dc:title>
  <dc:creator>Lukas Hoff</dc:creator>
  <cp:lastModifiedBy>Lukas Hoff</cp:lastModifiedBy>
  <cp:revision>138</cp:revision>
  <dcterms:created xsi:type="dcterms:W3CDTF">2016-12-05T13:25:18Z</dcterms:created>
  <dcterms:modified xsi:type="dcterms:W3CDTF">2016-12-05T15:05:23Z</dcterms:modified>
</cp:coreProperties>
</file>