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4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07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03/02/2017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/>
              <a:t>Master-Untertitelformat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7C283-201E-4B8D-9E8D-4CD249A6725A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Automated Attendance Tracking (AAT) system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Timo</a:t>
            </a:r>
            <a:r>
              <a:rPr lang="en-GB" dirty="0"/>
              <a:t> </a:t>
            </a:r>
            <a:r>
              <a:rPr lang="en-GB" dirty="0" err="1"/>
              <a:t>Löhr</a:t>
            </a:r>
            <a:r>
              <a:rPr lang="en-GB" dirty="0"/>
              <a:t>, Thomas </a:t>
            </a:r>
            <a:r>
              <a:rPr lang="en-GB" dirty="0" err="1"/>
              <a:t>Mauerer</a:t>
            </a:r>
            <a:r>
              <a:rPr lang="en-GB" dirty="0"/>
              <a:t>, Robin Jespersen, Lukas Hoff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062125" y="2074395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1200" dirty="0"/>
              <a:t>:</a:t>
            </a:r>
            <a:r>
              <a:rPr lang="de-DE" sz="1200" dirty="0" err="1"/>
              <a:t>WebServer</a:t>
            </a:r>
            <a:endParaRPr lang="de-DE" sz="1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Components &amp; Interactions</a:t>
            </a:r>
          </a:p>
        </p:txBody>
      </p:sp>
      <p:grpSp>
        <p:nvGrpSpPr>
          <p:cNvPr id="10" name="Gruppierung 9"/>
          <p:cNvGrpSpPr/>
          <p:nvPr/>
        </p:nvGrpSpPr>
        <p:grpSpPr>
          <a:xfrm>
            <a:off x="1207176" y="2414524"/>
            <a:ext cx="1691236" cy="461246"/>
            <a:chOff x="962953" y="4159306"/>
            <a:chExt cx="1691236" cy="461246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962953" y="4159306"/>
              <a:ext cx="1691236" cy="461246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Student </a:t>
              </a:r>
              <a:r>
                <a:rPr lang="de-DE" sz="1200" dirty="0" err="1"/>
                <a:t>administration</a:t>
              </a:r>
              <a:endParaRPr lang="de-DE" sz="1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1204090" y="2971356"/>
            <a:ext cx="1691236" cy="461665"/>
            <a:chOff x="962953" y="4159306"/>
            <a:chExt cx="1691236" cy="461665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String </a:t>
              </a:r>
              <a:r>
                <a:rPr lang="de-DE" sz="1200" dirty="0" err="1"/>
                <a:t>generation</a:t>
              </a:r>
              <a:r>
                <a:rPr lang="de-DE" sz="1200" dirty="0"/>
                <a:t> </a:t>
              </a:r>
            </a:p>
            <a:p>
              <a:r>
                <a:rPr lang="de-DE" sz="1200" dirty="0" err="1"/>
                <a:t>for</a:t>
              </a:r>
              <a:r>
                <a:rPr lang="de-DE" sz="1200" dirty="0"/>
                <a:t> QR-Code</a:t>
              </a:r>
            </a:p>
          </p:txBody>
        </p:sp>
      </p:grpSp>
      <p:sp>
        <p:nvSpPr>
          <p:cNvPr id="16" name="Rechteck 15"/>
          <p:cNvSpPr/>
          <p:nvPr/>
        </p:nvSpPr>
        <p:spPr>
          <a:xfrm>
            <a:off x="3828252" y="2076201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&lt;&lt;</a:t>
            </a:r>
            <a:r>
              <a:rPr lang="de-DE" sz="1200" dirty="0" err="1"/>
              <a:t>device</a:t>
            </a:r>
            <a:r>
              <a:rPr lang="de-DE" sz="1200" dirty="0"/>
              <a:t>&gt;&gt;</a:t>
            </a:r>
          </a:p>
          <a:p>
            <a:pPr algn="ctr"/>
            <a:r>
              <a:rPr lang="de-DE" sz="1200" dirty="0"/>
              <a:t>Android App</a:t>
            </a:r>
          </a:p>
        </p:txBody>
      </p:sp>
      <p:cxnSp>
        <p:nvCxnSpPr>
          <p:cNvPr id="18" name="Gerade Verbindung 17"/>
          <p:cNvCxnSpPr>
            <a:stCxn id="6" idx="3"/>
            <a:endCxn id="16" idx="1"/>
          </p:cNvCxnSpPr>
          <p:nvPr/>
        </p:nvCxnSpPr>
        <p:spPr>
          <a:xfrm>
            <a:off x="3076905" y="3334395"/>
            <a:ext cx="751347" cy="18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064045" y="297513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/>
              <a:t>&lt;&lt;</a:t>
            </a:r>
            <a:r>
              <a:rPr lang="de-DE" sz="800" dirty="0" err="1"/>
              <a:t>protocol</a:t>
            </a:r>
            <a:r>
              <a:rPr lang="de-DE" sz="800" dirty="0"/>
              <a:t>&gt;&gt;</a:t>
            </a:r>
          </a:p>
          <a:p>
            <a:pPr algn="ctr"/>
            <a:r>
              <a:rPr lang="de-DE" sz="800" dirty="0"/>
              <a:t>REST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3994811" y="2580397"/>
            <a:ext cx="1691236" cy="461665"/>
            <a:chOff x="962953" y="4159306"/>
            <a:chExt cx="1691236" cy="461665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22" name="Textfeld 21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Student </a:t>
              </a:r>
              <a:r>
                <a:rPr lang="de-DE" sz="1200" dirty="0" err="1"/>
                <a:t>login</a:t>
              </a:r>
              <a:endParaRPr lang="de-DE" sz="1200" dirty="0"/>
            </a:p>
            <a:p>
              <a:endParaRPr lang="de-DE" sz="1200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3994811" y="3166868"/>
            <a:ext cx="1691236" cy="461665"/>
            <a:chOff x="962953" y="4159306"/>
            <a:chExt cx="1691236" cy="461665"/>
          </a:xfrm>
        </p:grpSpPr>
        <p:pic>
          <p:nvPicPr>
            <p:cNvPr id="28" name="Bild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</a:t>
              </a:r>
            </a:p>
            <a:p>
              <a:r>
                <a:rPr lang="de-DE" sz="1200" dirty="0" err="1"/>
                <a:t>generation</a:t>
              </a:r>
              <a:r>
                <a:rPr lang="de-DE" sz="1200" dirty="0"/>
                <a:t>/ </a:t>
              </a:r>
              <a:r>
                <a:rPr lang="de-DE" sz="1200" dirty="0" err="1"/>
                <a:t>display</a:t>
              </a:r>
              <a:endParaRPr lang="de-DE" sz="1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594379" y="2074395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&lt;&lt;</a:t>
            </a:r>
            <a:r>
              <a:rPr lang="de-DE" sz="1200" dirty="0" err="1"/>
              <a:t>device</a:t>
            </a:r>
            <a:r>
              <a:rPr lang="de-DE" sz="1200" dirty="0"/>
              <a:t>&gt;&gt;</a:t>
            </a:r>
          </a:p>
          <a:p>
            <a:pPr algn="ctr"/>
            <a:r>
              <a:rPr lang="de-DE" sz="1200" dirty="0" err="1"/>
              <a:t>Raspberry</a:t>
            </a:r>
            <a:r>
              <a:rPr lang="de-DE" sz="1200" dirty="0"/>
              <a:t> Pi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6756152" y="2574535"/>
            <a:ext cx="1691236" cy="276999"/>
            <a:chOff x="962953" y="4159306"/>
            <a:chExt cx="1691236" cy="276999"/>
          </a:xfrm>
        </p:grpSpPr>
        <p:pic>
          <p:nvPicPr>
            <p:cNvPr id="32" name="Bild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</a:t>
              </a:r>
              <a:r>
                <a:rPr lang="de-DE" sz="1200" dirty="0" err="1"/>
                <a:t>scan</a:t>
              </a:r>
              <a:endParaRPr lang="de-DE" sz="1200" dirty="0"/>
            </a:p>
          </p:txBody>
        </p:sp>
      </p:grpSp>
      <p:grpSp>
        <p:nvGrpSpPr>
          <p:cNvPr id="34" name="Gruppierung 33"/>
          <p:cNvGrpSpPr/>
          <p:nvPr/>
        </p:nvGrpSpPr>
        <p:grpSpPr>
          <a:xfrm>
            <a:off x="6756152" y="3299479"/>
            <a:ext cx="1691236" cy="276999"/>
            <a:chOff x="962953" y="4159306"/>
            <a:chExt cx="1691236" cy="276999"/>
          </a:xfrm>
        </p:grpSpPr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send</a:t>
              </a: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811795" y="3334612"/>
            <a:ext cx="751347" cy="18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962894" y="2918627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800" dirty="0"/>
          </a:p>
          <a:p>
            <a:pPr algn="ctr"/>
            <a:r>
              <a:rPr lang="de-DE" sz="800" dirty="0"/>
              <a:t>optisch</a:t>
            </a:r>
          </a:p>
        </p:txBody>
      </p:sp>
      <p:cxnSp>
        <p:nvCxnSpPr>
          <p:cNvPr id="40" name="Gewinkelte Verbindung 39"/>
          <p:cNvCxnSpPr>
            <a:stCxn id="30" idx="2"/>
          </p:cNvCxnSpPr>
          <p:nvPr/>
        </p:nvCxnSpPr>
        <p:spPr>
          <a:xfrm rot="5400000">
            <a:off x="4632997" y="2050349"/>
            <a:ext cx="424727" cy="5512818"/>
          </a:xfrm>
          <a:prstGeom prst="bentConnector2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2102137" y="4558901"/>
            <a:ext cx="0" cy="4602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246635" y="4988645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/>
              <a:t>&lt;&lt;</a:t>
            </a:r>
            <a:r>
              <a:rPr lang="de-DE" sz="800" dirty="0" err="1"/>
              <a:t>protocol</a:t>
            </a:r>
            <a:r>
              <a:rPr lang="de-DE" sz="800" dirty="0"/>
              <a:t>&gt;&gt;</a:t>
            </a:r>
          </a:p>
          <a:p>
            <a:pPr algn="ctr"/>
            <a:r>
              <a:rPr lang="de-DE" sz="800" dirty="0"/>
              <a:t>REST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202000" y="3549799"/>
            <a:ext cx="1691236" cy="276999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Validation </a:t>
            </a:r>
            <a:r>
              <a:rPr lang="de-DE" sz="1200" dirty="0" err="1"/>
              <a:t>of</a:t>
            </a:r>
            <a:r>
              <a:rPr lang="de-DE" sz="1200" dirty="0"/>
              <a:t> QR-Code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202000" y="3932562"/>
            <a:ext cx="1691236" cy="276999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/>
              <a:t>Bonus </a:t>
            </a:r>
            <a:r>
              <a:rPr lang="de-DE" sz="1200" dirty="0" err="1"/>
              <a:t>calculation</a:t>
            </a:r>
            <a:endParaRPr lang="de-DE" sz="1200" dirty="0"/>
          </a:p>
        </p:txBody>
      </p:sp>
      <p:grpSp>
        <p:nvGrpSpPr>
          <p:cNvPr id="55" name="Gruppierung 54"/>
          <p:cNvGrpSpPr/>
          <p:nvPr/>
        </p:nvGrpSpPr>
        <p:grpSpPr>
          <a:xfrm>
            <a:off x="3994811" y="3753339"/>
            <a:ext cx="1691236" cy="461665"/>
            <a:chOff x="962953" y="4159306"/>
            <a:chExt cx="1691236" cy="461665"/>
          </a:xfrm>
        </p:grpSpPr>
        <p:pic>
          <p:nvPicPr>
            <p:cNvPr id="56" name="Bild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57" name="Textfeld 56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</a:t>
              </a:r>
            </a:p>
            <a:p>
              <a:r>
                <a:rPr lang="de-DE" sz="1200" dirty="0" err="1"/>
                <a:t>generation</a:t>
              </a:r>
              <a:endParaRPr lang="de-DE" sz="1200" dirty="0"/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6756151" y="2944801"/>
            <a:ext cx="1691236" cy="276999"/>
            <a:chOff x="962953" y="4159306"/>
            <a:chExt cx="1691236" cy="276999"/>
          </a:xfrm>
        </p:grpSpPr>
        <p:pic>
          <p:nvPicPr>
            <p:cNvPr id="60" name="Bild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2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Example:Android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50" y="1958975"/>
            <a:ext cx="5722701" cy="411861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26347" y="6502400"/>
            <a:ext cx="40913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http://</a:t>
            </a:r>
            <a:r>
              <a:rPr lang="de-DE" sz="700" dirty="0" err="1"/>
              <a:t>www.uml-diagrams.org</a:t>
            </a:r>
            <a:r>
              <a:rPr lang="de-DE" sz="700" dirty="0"/>
              <a:t>/</a:t>
            </a:r>
            <a:r>
              <a:rPr lang="de-DE" sz="700" dirty="0" err="1"/>
              <a:t>android</a:t>
            </a:r>
            <a:r>
              <a:rPr lang="de-DE" sz="700" dirty="0"/>
              <a:t>-</a:t>
            </a:r>
            <a:r>
              <a:rPr lang="de-DE" sz="700" dirty="0" err="1"/>
              <a:t>application</a:t>
            </a:r>
            <a:r>
              <a:rPr lang="de-DE" sz="700" dirty="0"/>
              <a:t>-</a:t>
            </a:r>
            <a:r>
              <a:rPr lang="de-DE" sz="700" dirty="0" err="1"/>
              <a:t>uml</a:t>
            </a:r>
            <a:r>
              <a:rPr lang="de-DE" sz="700" dirty="0"/>
              <a:t>-</a:t>
            </a:r>
            <a:r>
              <a:rPr lang="de-DE" sz="700" dirty="0" err="1"/>
              <a:t>deployment</a:t>
            </a:r>
            <a:r>
              <a:rPr lang="de-DE" sz="700" dirty="0"/>
              <a:t>-diagram-</a:t>
            </a:r>
            <a:r>
              <a:rPr lang="de-DE" sz="700" dirty="0" err="1"/>
              <a:t>example.html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81195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Trade-Offs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 err="1"/>
              <a:t>Learnings</a:t>
            </a:r>
            <a:r>
              <a:rPr lang="de-DE" b="1" dirty="0"/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Android App/ Google App Engine/ Python </a:t>
            </a:r>
            <a:r>
              <a:rPr lang="de-DE" dirty="0" err="1"/>
              <a:t>programming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in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synchronization</a:t>
            </a:r>
            <a:endParaRPr lang="de-DE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platforms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Time </a:t>
            </a:r>
            <a:r>
              <a:rPr lang="de-DE" dirty="0" err="1"/>
              <a:t>management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Team </a:t>
            </a:r>
            <a:r>
              <a:rPr lang="de-DE" dirty="0" err="1"/>
              <a:t>management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configured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/>
              <a:t>Trade-Offs: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r>
              <a:rPr lang="de-DE" dirty="0"/>
              <a:t> vs. Security/ Privacy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r>
              <a:rPr lang="de-DE" dirty="0"/>
              <a:t> vs. Usability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vs. </a:t>
            </a:r>
            <a:r>
              <a:rPr lang="de-DE" dirty="0" err="1"/>
              <a:t>Easier</a:t>
            </a:r>
            <a:r>
              <a:rPr lang="de-DE" dirty="0"/>
              <a:t> Implementation (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smartphone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Pi)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8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</a:t>
            </a:r>
            <a:r>
              <a:rPr lang="de-DE" dirty="0"/>
              <a:t>, Security </a:t>
            </a:r>
            <a:r>
              <a:rPr lang="de-DE" dirty="0" err="1"/>
              <a:t>and</a:t>
            </a:r>
            <a:r>
              <a:rPr lang="de-DE" dirty="0"/>
              <a:t> Privacy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err="1"/>
              <a:t>Safety</a:t>
            </a:r>
            <a:r>
              <a:rPr lang="de-DE" b="1" dirty="0"/>
              <a:t>: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cuts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prehistoric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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Security: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Student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ID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securing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forged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Time </a:t>
            </a:r>
            <a:r>
              <a:rPr lang="de-DE" dirty="0" err="1"/>
              <a:t>stamp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user-string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,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attended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High </a:t>
            </a:r>
            <a:r>
              <a:rPr lang="de-DE" dirty="0" err="1"/>
              <a:t>availability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Auditability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time </a:t>
            </a:r>
            <a:r>
              <a:rPr lang="de-DE" dirty="0" err="1"/>
              <a:t>stamps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Privacy: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needed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Confidentiality</a:t>
            </a:r>
            <a:r>
              <a:rPr lang="de-DE" dirty="0"/>
              <a:t>: Information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publicly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tutor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student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private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ID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Anonymity</a:t>
            </a:r>
            <a:r>
              <a:rPr lang="de-DE" dirty="0"/>
              <a:t>: Privacy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6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Thomas Mauerer: </a:t>
            </a:r>
            <a:r>
              <a:rPr lang="de-DE" dirty="0"/>
              <a:t>Android App, Python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Timo Löhr: </a:t>
            </a:r>
            <a:r>
              <a:rPr lang="de-DE" dirty="0"/>
              <a:t>Server (GAE), Android App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Robin Jespersen: </a:t>
            </a:r>
            <a:r>
              <a:rPr lang="de-DE" dirty="0"/>
              <a:t>Android App, Python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Lukas Hoff: </a:t>
            </a:r>
            <a:r>
              <a:rPr lang="de-DE" dirty="0"/>
              <a:t>Android App, </a:t>
            </a:r>
            <a:r>
              <a:rPr lang="de-DE" dirty="0" err="1"/>
              <a:t>Presentation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32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vs. </a:t>
            </a:r>
            <a:r>
              <a:rPr lang="de-DE" dirty="0" err="1"/>
              <a:t>Actual</a:t>
            </a:r>
            <a:r>
              <a:rPr lang="de-DE" dirty="0"/>
              <a:t> System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Archieved</a:t>
            </a:r>
            <a:r>
              <a:rPr lang="de-DE" dirty="0"/>
              <a:t> </a:t>
            </a:r>
            <a:r>
              <a:rPr lang="de-DE" dirty="0" err="1"/>
              <a:t>goals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User/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Create QR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Transfer QR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App</a:t>
            </a:r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Display QR </a:t>
            </a:r>
            <a:r>
              <a:rPr lang="de-DE" dirty="0" err="1"/>
              <a:t>code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Transfer QR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Store </a:t>
            </a:r>
            <a:r>
              <a:rPr lang="de-DE" dirty="0" err="1"/>
              <a:t>participations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bonus</a:t>
            </a:r>
            <a:endParaRPr lang="de-DE" dirty="0"/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/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Participation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scanning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QR </a:t>
            </a:r>
            <a:r>
              <a:rPr lang="de-DE" dirty="0" err="1"/>
              <a:t>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11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3263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err="1"/>
              <a:t>Enjoy</a:t>
            </a:r>
            <a:r>
              <a:rPr lang="de-DE" dirty="0"/>
              <a:t>!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81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358</Words>
  <Application>Microsoft Office PowerPoint</Application>
  <PresentationFormat>Bildschirmpräsentation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Standarddesign</vt:lpstr>
      <vt:lpstr>Automated Attendance Tracking (AAT) system</vt:lpstr>
      <vt:lpstr>System Architecture</vt:lpstr>
      <vt:lpstr>Deployment Diagram</vt:lpstr>
      <vt:lpstr>Learnings and Trade-Offs</vt:lpstr>
      <vt:lpstr>Safety, Security and Privacy</vt:lpstr>
      <vt:lpstr>Work Distribution</vt:lpstr>
      <vt:lpstr>Idea vs. Actual System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Tracking (AAT) system</dc:title>
  <dc:creator>Lukas Hoff</dc:creator>
  <cp:lastModifiedBy>Timo</cp:lastModifiedBy>
  <cp:revision>225</cp:revision>
  <dcterms:created xsi:type="dcterms:W3CDTF">2016-12-05T13:25:18Z</dcterms:created>
  <dcterms:modified xsi:type="dcterms:W3CDTF">2017-02-03T13:19:15Z</dcterms:modified>
</cp:coreProperties>
</file>