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858585"/>
        </a:fontRef>
        <a:srgbClr val="858585"/>
      </a:tcTxStyle>
      <a:tcStyle>
        <a:tcBdr>
          <a:left>
            <a:ln w="12700" cap="flat">
              <a:solidFill>
                <a:srgbClr val="4780AA"/>
              </a:solidFill>
              <a:prstDash val="solid"/>
              <a:miter lim="400000"/>
            </a:ln>
          </a:left>
          <a:right>
            <a:ln w="12700" cap="flat">
              <a:solidFill>
                <a:srgbClr val="4780AA"/>
              </a:solidFill>
              <a:prstDash val="solid"/>
              <a:miter lim="400000"/>
            </a:ln>
          </a:right>
          <a:top>
            <a:ln w="127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noFill/>
        </a:fill>
      </a:tcStyle>
    </a:wholeTbl>
    <a:band2H>
      <a:tcTxStyle b="def" i="def"/>
      <a:tcStyle>
        <a:tcBdr/>
        <a:fill>
          <a:solidFill>
            <a:srgbClr val="B9C4C8">
              <a:alpha val="30000"/>
            </a:srgbClr>
          </a:solidFill>
        </a:fill>
      </a:tcStyle>
    </a:band2H>
    <a:firstCol>
      <a:tcTxStyle b="off" i="off">
        <a:fontRef idx="minor">
          <a:srgbClr val="FFFFFF"/>
        </a:fontRef>
        <a:srgbClr val="FFFFFF"/>
      </a:tcTxStyle>
      <a:tcStyle>
        <a:tcBdr>
          <a:left>
            <a:ln w="12700" cap="flat">
              <a:solidFill>
                <a:srgbClr val="4780AA"/>
              </a:solidFill>
              <a:prstDash val="solid"/>
              <a:miter lim="400000"/>
            </a:ln>
          </a:left>
          <a:right>
            <a:ln w="12700" cap="flat">
              <a:solidFill>
                <a:srgbClr val="4780AA"/>
              </a:solidFill>
              <a:prstDash val="solid"/>
              <a:miter lim="400000"/>
            </a:ln>
          </a:right>
          <a:top>
            <a:ln w="127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solidFill>
            <a:schemeClr val="accent1">
              <a:hueOff val="-313507"/>
              <a:satOff val="34334"/>
              <a:lumOff val="-8266"/>
              <a:alpha val="62000"/>
            </a:schemeClr>
          </a:solidFill>
        </a:fill>
      </a:tcStyle>
    </a:firstCol>
    <a:lastRow>
      <a:tcTxStyle b="off" i="off">
        <a:fontRef idx="minor">
          <a:srgbClr val="45A7DE"/>
        </a:fontRef>
        <a:srgbClr val="45A7DE"/>
      </a:tcTxStyle>
      <a:tcStyle>
        <a:tcBdr>
          <a:left>
            <a:ln w="12700" cap="flat">
              <a:solidFill>
                <a:srgbClr val="4780AA"/>
              </a:solidFill>
              <a:prstDash val="solid"/>
              <a:miter lim="400000"/>
            </a:ln>
          </a:left>
          <a:right>
            <a:ln w="12700" cap="flat">
              <a:solidFill>
                <a:srgbClr val="4780AA"/>
              </a:solidFill>
              <a:prstDash val="solid"/>
              <a:miter lim="400000"/>
            </a:ln>
          </a:right>
          <a:top>
            <a:ln w="254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noFill/>
        </a:fill>
      </a:tcStyle>
    </a:lastRow>
    <a:firstRow>
      <a:tcTxStyle b="off" i="off">
        <a:fontRef idx="minor">
          <a:srgbClr val="FFFFFF"/>
        </a:fontRef>
        <a:srgbClr val="FFFFFF"/>
      </a:tcTxStyle>
      <a:tcStyle>
        <a:tcBdr>
          <a:left>
            <a:ln w="12700" cap="flat">
              <a:solidFill>
                <a:srgbClr val="4780AA"/>
              </a:solidFill>
              <a:prstDash val="solid"/>
              <a:miter lim="400000"/>
            </a:ln>
          </a:left>
          <a:right>
            <a:ln w="12700" cap="flat">
              <a:solidFill>
                <a:srgbClr val="4780AA"/>
              </a:solidFill>
              <a:prstDash val="solid"/>
              <a:miter lim="400000"/>
            </a:ln>
          </a:right>
          <a:top>
            <a:ln w="127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solidFill>
            <a:schemeClr val="accent1">
              <a:hueOff val="-313507"/>
              <a:satOff val="34334"/>
              <a:lumOff val="-8266"/>
              <a:alpha val="62000"/>
            </a:schemeClr>
          </a:solidFill>
        </a:fill>
      </a:tcStyle>
    </a:firstRow>
  </a:tblStyle>
  <a:tblStyle styleId="{C7B018BB-80A7-4F77-B60F-C8B233D01FF8}" styleName="">
    <a:tblBg/>
    <a:wholeTbl>
      <a:tcTxStyle b="off" i="off">
        <a:fontRef idx="minor">
          <a:srgbClr val="858585"/>
        </a:fontRef>
        <a:srgbClr val="858585"/>
      </a:tcTxStyle>
      <a:tcStyle>
        <a:tcBdr>
          <a:left>
            <a:ln w="12700" cap="flat">
              <a:noFill/>
              <a:miter lim="400000"/>
            </a:ln>
          </a:left>
          <a:right>
            <a:ln w="12700" cap="flat">
              <a:noFill/>
              <a:miter lim="400000"/>
            </a:ln>
          </a:right>
          <a:top>
            <a:ln w="25400" cap="flat">
              <a:solidFill>
                <a:schemeClr val="accent1">
                  <a:hueOff val="-313507"/>
                  <a:satOff val="34334"/>
                  <a:lumOff val="-8266"/>
                  <a:alpha val="62000"/>
                </a:schemeClr>
              </a:solidFill>
              <a:prstDash val="solid"/>
              <a:miter lim="400000"/>
            </a:ln>
          </a:top>
          <a:bottom>
            <a:ln w="25400" cap="flat">
              <a:solidFill>
                <a:schemeClr val="accent1">
                  <a:hueOff val="-313507"/>
                  <a:satOff val="34334"/>
                  <a:lumOff val="-8266"/>
                  <a:alpha val="62000"/>
                </a:schemeClr>
              </a:solidFill>
              <a:prstDash val="solid"/>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noFill/>
        </a:fill>
      </a:tcStyle>
    </a:wholeTbl>
    <a:band2H>
      <a:tcTxStyle b="def" i="def"/>
      <a:tcStyle>
        <a:tcBdr/>
        <a:fill>
          <a:solidFill>
            <a:schemeClr val="accent1">
              <a:hueOff val="-313507"/>
              <a:satOff val="34334"/>
              <a:lumOff val="-8266"/>
              <a:alpha val="10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25400" cap="flat">
              <a:solidFill>
                <a:schemeClr val="accent1">
                  <a:hueOff val="-313507"/>
                  <a:satOff val="34334"/>
                  <a:lumOff val="-8266"/>
                  <a:alpha val="62000"/>
                </a:schemeClr>
              </a:solidFill>
              <a:prstDash val="solid"/>
              <a:miter lim="400000"/>
            </a:ln>
          </a:top>
          <a:bottom>
            <a:ln w="25400" cap="flat">
              <a:solidFill>
                <a:schemeClr val="accent1">
                  <a:hueOff val="-313507"/>
                  <a:satOff val="34334"/>
                  <a:lumOff val="-8266"/>
                  <a:alpha val="62000"/>
                </a:schemeClr>
              </a:solidFill>
              <a:prstDash val="solid"/>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solidFill>
            <a:schemeClr val="accent6">
              <a:hueOff val="-254308"/>
              <a:satOff val="57261"/>
              <a:lumOff val="12765"/>
              <a:alpha val="62000"/>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solidFill>
            <a:schemeClr val="accent6">
              <a:hueOff val="137185"/>
              <a:satOff val="27043"/>
              <a:lumOff val="-11337"/>
              <a:alpha val="80000"/>
            </a:scheme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solidFill>
            <a:schemeClr val="accent6">
              <a:hueOff val="137185"/>
              <a:satOff val="27043"/>
              <a:lumOff val="-11337"/>
              <a:alpha val="80000"/>
            </a:schemeClr>
          </a:solidFill>
        </a:fill>
      </a:tcStyle>
    </a:firstRow>
  </a:tblStyle>
  <a:tblStyle styleId="{EEE7283C-3CF3-47DC-8721-378D4A62B228}" styleName="">
    <a:tblBg/>
    <a:wholeTbl>
      <a:tcTxStyle b="off" i="off">
        <a:fontRef idx="minor">
          <a:srgbClr val="858585"/>
        </a:fontRef>
        <a:srgbClr val="858585"/>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wholeTbl>
    <a:band2H>
      <a:tcTxStyle b="def" i="def"/>
      <a:tcStyle>
        <a:tcBdr/>
        <a:fill>
          <a:solidFill>
            <a:srgbClr val="C4C4C4">
              <a:alpha val="30000"/>
            </a:srgbClr>
          </a:solidFill>
        </a:fill>
      </a:tcStyle>
    </a:band2H>
    <a:firstCol>
      <a:tcTxStyle b="off" i="off">
        <a:fontRef idx="minor">
          <a:srgbClr val="FFFFFF"/>
        </a:fontRef>
        <a:srgbClr val="FFFFFF"/>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BABABA">
              <a:alpha val="70000"/>
            </a:srgbClr>
          </a:solidFill>
        </a:fill>
      </a:tcStyle>
    </a:firstCol>
    <a:lastRow>
      <a:tcTxStyle b="off" i="off">
        <a:fontRef idx="minor">
          <a:srgbClr val="858585"/>
        </a:fontRef>
        <a:srgbClr val="858585"/>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4B4B4B"/>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lastRow>
    <a:firstRow>
      <a:tcTxStyle b="off" i="off">
        <a:fontRef idx="minor">
          <a:srgbClr val="FFFFFF"/>
        </a:fontRef>
        <a:srgbClr val="FFFFFF"/>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chemeClr val="accent2">
              <a:hueOff val="-739060"/>
              <a:satOff val="51948"/>
              <a:lumOff val="-8454"/>
              <a:alpha val="62000"/>
            </a:schemeClr>
          </a:solidFill>
        </a:fill>
      </a:tcStyle>
    </a:firstRow>
  </a:tblStyle>
  <a:tblStyle styleId="{CF821DB8-F4EB-4A41-A1BA-3FCAFE7338EE}" styleName="">
    <a:tblBg/>
    <a:wholeTbl>
      <a:tcTxStyle b="off" i="off">
        <a:fontRef idx="minor">
          <a:srgbClr val="858585"/>
        </a:fontRef>
        <a:srgbClr val="858585"/>
      </a:tcTxStyle>
      <a:tcStyle>
        <a:tcBdr>
          <a:left>
            <a:ln w="12700" cap="flat">
              <a:noFill/>
              <a:miter lim="400000"/>
            </a:ln>
          </a:left>
          <a:right>
            <a:ln w="12700" cap="flat">
              <a:noFill/>
              <a:miter lim="400000"/>
            </a:ln>
          </a:right>
          <a:top>
            <a:ln w="12700" cap="flat">
              <a:solidFill>
                <a:srgbClr val="868685"/>
              </a:solidFill>
              <a:prstDash val="solid"/>
              <a:miter lim="400000"/>
            </a:ln>
          </a:top>
          <a:bottom>
            <a:ln w="12700" cap="flat">
              <a:solidFill>
                <a:srgbClr val="868685"/>
              </a:solidFill>
              <a:prstDash val="solid"/>
              <a:miter lim="400000"/>
            </a:ln>
          </a:bottom>
          <a:insideH>
            <a:ln w="12700" cap="flat">
              <a:solidFill>
                <a:srgbClr val="868685"/>
              </a:solidFill>
              <a:prstDash val="solid"/>
              <a:miter lim="400000"/>
            </a:ln>
          </a:insideH>
          <a:insideV>
            <a:ln w="12700" cap="flat">
              <a:noFill/>
              <a:miter lim="400000"/>
            </a:ln>
          </a:insideV>
        </a:tcBdr>
        <a:fill>
          <a:solidFill>
            <a:srgbClr val="FFFFFF">
              <a:alpha val="50000"/>
            </a:srgbClr>
          </a:solidFill>
        </a:fill>
      </a:tcStyle>
    </a:wholeTbl>
    <a:band2H>
      <a:tcTxStyle b="def" i="def"/>
      <a:tcStyle>
        <a:tcBdr/>
        <a:fill>
          <a:solidFill>
            <a:srgbClr val="D5CBC0">
              <a:alpha val="39000"/>
            </a:srgbClr>
          </a:solidFill>
        </a:fill>
      </a:tcStyle>
    </a:band2H>
    <a:firstCol>
      <a:tcTxStyle b="off" i="off">
        <a:fontRef idx="minor">
          <a:srgbClr val="858585"/>
        </a:fontRef>
        <a:srgbClr val="858585"/>
      </a:tcTxStyle>
      <a:tcStyle>
        <a:tcBdr>
          <a:left>
            <a:ln w="12700" cap="flat">
              <a:solidFill>
                <a:srgbClr val="868685"/>
              </a:solidFill>
              <a:prstDash val="solid"/>
              <a:miter lim="400000"/>
            </a:ln>
          </a:left>
          <a:right>
            <a:ln w="12700" cap="flat">
              <a:solidFill>
                <a:srgbClr val="868685"/>
              </a:solidFill>
              <a:prstDash val="solid"/>
              <a:miter lim="400000"/>
            </a:ln>
          </a:right>
          <a:top>
            <a:ln w="12700" cap="flat">
              <a:solidFill>
                <a:srgbClr val="868685"/>
              </a:solidFill>
              <a:prstDash val="solid"/>
              <a:miter lim="400000"/>
            </a:ln>
          </a:top>
          <a:bottom>
            <a:ln w="12700" cap="flat">
              <a:solidFill>
                <a:srgbClr val="868685"/>
              </a:solidFill>
              <a:prstDash val="solid"/>
              <a:miter lim="400000"/>
            </a:ln>
          </a:bottom>
          <a:insideH>
            <a:ln w="12700" cap="flat">
              <a:solidFill>
                <a:srgbClr val="868685"/>
              </a:solidFill>
              <a:prstDash val="solid"/>
              <a:miter lim="400000"/>
            </a:ln>
          </a:insideH>
          <a:insideV>
            <a:ln w="12700" cap="flat">
              <a:noFill/>
              <a:miter lim="400000"/>
            </a:ln>
          </a:insideV>
        </a:tcBdr>
        <a:fill>
          <a:solidFill>
            <a:srgbClr val="FFFFFF">
              <a:alpha val="5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A3C00"/>
              </a:solidFill>
              <a:prstDash val="solid"/>
              <a:miter lim="400000"/>
            </a:ln>
          </a:top>
          <a:bottom>
            <a:ln w="12700" cap="flat">
              <a:solidFill>
                <a:srgbClr val="9A3C00"/>
              </a:solidFill>
              <a:prstDash val="solid"/>
              <a:miter lim="400000"/>
            </a:ln>
          </a:bottom>
          <a:insideH>
            <a:ln w="12700" cap="flat">
              <a:solidFill>
                <a:srgbClr val="9A3C00"/>
              </a:solidFill>
              <a:prstDash val="solid"/>
              <a:miter lim="400000"/>
            </a:ln>
          </a:insideH>
          <a:insideV>
            <a:ln w="12700" cap="flat">
              <a:noFill/>
              <a:miter lim="400000"/>
            </a:ln>
          </a:insideV>
        </a:tcBdr>
        <a:fill>
          <a:solidFill>
            <a:srgbClr val="DE5F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A3C00"/>
              </a:solidFill>
              <a:prstDash val="solid"/>
              <a:miter lim="400000"/>
            </a:ln>
          </a:top>
          <a:bottom>
            <a:ln w="12700" cap="flat">
              <a:solidFill>
                <a:srgbClr val="9A3C00"/>
              </a:solidFill>
              <a:prstDash val="solid"/>
              <a:miter lim="400000"/>
            </a:ln>
          </a:bottom>
          <a:insideH>
            <a:ln w="12700" cap="flat">
              <a:solidFill>
                <a:srgbClr val="9A3C00"/>
              </a:solidFill>
              <a:prstDash val="solid"/>
              <a:miter lim="400000"/>
            </a:ln>
          </a:insideH>
          <a:insideV>
            <a:ln w="12700" cap="flat">
              <a:noFill/>
              <a:miter lim="400000"/>
            </a:ln>
          </a:insideV>
        </a:tcBdr>
        <a:fill>
          <a:solidFill>
            <a:srgbClr val="DE5F00">
              <a:alpha val="80000"/>
            </a:srgbClr>
          </a:solidFill>
        </a:fill>
      </a:tcStyle>
    </a:firstRow>
  </a:tblStyle>
  <a:tblStyle styleId="{33BA23B1-9221-436E-865A-0063620EA4FD}" styleName="">
    <a:tblBg/>
    <a:wholeTbl>
      <a:tcTxStyle b="off" i="off">
        <a:fontRef idx="minor">
          <a:srgbClr val="858585"/>
        </a:fontRef>
        <a:srgbClr val="858585"/>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685948">
                  <a:alpha val="62000"/>
                </a:srgbClr>
              </a:solidFill>
              <a:prstDash val="solid"/>
              <a:miter lim="400000"/>
            </a:ln>
          </a:top>
          <a:bottom>
            <a:ln w="25400" cap="flat">
              <a:solidFill>
                <a:srgbClr val="685948">
                  <a:alpha val="62000"/>
                </a:srgbClr>
              </a:solidFill>
              <a:prstDash val="solid"/>
              <a:miter lim="400000"/>
            </a:ln>
          </a:bottom>
          <a:insideH>
            <a:ln w="25400" cap="flat">
              <a:solidFill>
                <a:srgbClr val="685948">
                  <a:alpha val="62000"/>
                </a:srgbClr>
              </a:solidFill>
              <a:prstDash val="solid"/>
              <a:miter lim="400000"/>
            </a:ln>
          </a:insideH>
          <a:insideV>
            <a:ln w="25400" cap="flat">
              <a:solidFill>
                <a:srgbClr val="685948">
                  <a:alpha val="62000"/>
                </a:srgbClr>
              </a:solidFill>
              <a:prstDash val="solid"/>
              <a:miter lim="400000"/>
            </a:ln>
          </a:insideV>
        </a:tcBdr>
        <a:fill>
          <a:noFill/>
        </a:fill>
      </a:tcStyle>
    </a:wholeTbl>
    <a:band2H>
      <a:tcTxStyle b="def" i="def"/>
      <a:tcStyle>
        <a:tcBdr/>
        <a:fill>
          <a:solidFill>
            <a:srgbClr val="685948">
              <a:alpha val="15000"/>
            </a:srgbClr>
          </a:solidFill>
        </a:fill>
      </a:tcStyle>
    </a:band2H>
    <a:firstCol>
      <a:tcTxStyle b="off" i="off">
        <a:fontRef idx="minor">
          <a:srgbClr val="FFFFFF"/>
        </a:fontRef>
        <a:srgbClr val="FFFFFF"/>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160F02">
                  <a:alpha val="70000"/>
                </a:srgbClr>
              </a:solidFill>
              <a:prstDash val="solid"/>
              <a:miter lim="400000"/>
            </a:ln>
          </a:top>
          <a:bottom>
            <a:ln w="25400" cap="flat">
              <a:solidFill>
                <a:srgbClr val="160F02">
                  <a:alpha val="70000"/>
                </a:srgbClr>
              </a:solidFill>
              <a:prstDash val="solid"/>
              <a:miter lim="400000"/>
            </a:ln>
          </a:bottom>
          <a:insideH>
            <a:ln w="25400" cap="flat">
              <a:solidFill>
                <a:srgbClr val="160F02">
                  <a:alpha val="70000"/>
                </a:srgbClr>
              </a:solidFill>
              <a:prstDash val="solid"/>
              <a:miter lim="400000"/>
            </a:ln>
          </a:insideH>
          <a:insideV>
            <a:ln w="25400" cap="flat">
              <a:solidFill>
                <a:srgbClr val="160F02">
                  <a:alpha val="70000"/>
                </a:srgbClr>
              </a:solidFill>
              <a:prstDash val="solid"/>
              <a:miter lim="400000"/>
            </a:ln>
          </a:insideV>
        </a:tcBdr>
        <a:fill>
          <a:solidFill>
            <a:srgbClr val="685948">
              <a:alpha val="62000"/>
            </a:srgbClr>
          </a:solidFill>
        </a:fill>
      </a:tcStyle>
    </a:firstCol>
    <a:lastRow>
      <a:tcTxStyle b="off" i="off">
        <a:fontRef idx="minor">
          <a:srgbClr val="FFFFFF"/>
        </a:fontRef>
        <a:srgbClr val="FFFFFF"/>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685948">
                  <a:alpha val="62000"/>
                </a:srgbClr>
              </a:solidFill>
              <a:prstDash val="solid"/>
              <a:miter lim="400000"/>
            </a:ln>
          </a:top>
          <a:bottom>
            <a:ln w="25400" cap="flat">
              <a:solidFill>
                <a:srgbClr val="685948">
                  <a:alpha val="62000"/>
                </a:srgbClr>
              </a:solidFill>
              <a:prstDash val="solid"/>
              <a:miter lim="400000"/>
            </a:ln>
          </a:bottom>
          <a:insideH>
            <a:ln w="25400" cap="flat">
              <a:solidFill>
                <a:srgbClr val="685948">
                  <a:alpha val="62000"/>
                </a:srgbClr>
              </a:solidFill>
              <a:prstDash val="solid"/>
              <a:miter lim="400000"/>
            </a:ln>
          </a:insideH>
          <a:insideV>
            <a:ln w="25400" cap="flat">
              <a:solidFill>
                <a:srgbClr val="685948">
                  <a:alpha val="62000"/>
                </a:srgbClr>
              </a:solidFill>
              <a:prstDash val="solid"/>
              <a:miter lim="400000"/>
            </a:ln>
          </a:insideV>
        </a:tcBdr>
        <a:fill>
          <a:solidFill>
            <a:srgbClr val="000000">
              <a:alpha val="70000"/>
            </a:srgbClr>
          </a:solidFill>
        </a:fill>
      </a:tcStyle>
    </a:lastRow>
    <a:firstRow>
      <a:tcTxStyle b="off" i="off">
        <a:fontRef idx="minor">
          <a:srgbClr val="FFFFFF"/>
        </a:fontRef>
        <a:srgbClr val="FFFFFF"/>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685948">
                  <a:alpha val="62000"/>
                </a:srgbClr>
              </a:solidFill>
              <a:prstDash val="solid"/>
              <a:miter lim="400000"/>
            </a:ln>
          </a:top>
          <a:bottom>
            <a:ln w="25400" cap="flat">
              <a:solidFill>
                <a:srgbClr val="685948">
                  <a:alpha val="62000"/>
                </a:srgbClr>
              </a:solidFill>
              <a:prstDash val="solid"/>
              <a:miter lim="400000"/>
            </a:ln>
          </a:bottom>
          <a:insideH>
            <a:ln w="25400" cap="flat">
              <a:solidFill>
                <a:srgbClr val="685948">
                  <a:alpha val="62000"/>
                </a:srgbClr>
              </a:solidFill>
              <a:prstDash val="solid"/>
              <a:miter lim="400000"/>
            </a:ln>
          </a:insideH>
          <a:insideV>
            <a:ln w="25400" cap="flat">
              <a:solidFill>
                <a:srgbClr val="685948">
                  <a:alpha val="62000"/>
                </a:srgbClr>
              </a:solidFill>
              <a:prstDash val="solid"/>
              <a:miter lim="400000"/>
            </a:ln>
          </a:insideV>
        </a:tcBdr>
        <a:fill>
          <a:solidFill>
            <a:srgbClr val="000000">
              <a:alpha val="70000"/>
            </a:srgbClr>
          </a:solidFill>
        </a:fill>
      </a:tcStyle>
    </a:firstRow>
  </a:tblStyle>
  <a:tblStyle styleId="{2708684C-4D16-4618-839F-0558EEFCDFE6}" styleName="">
    <a:tblBg/>
    <a:wholeTbl>
      <a:tcTxStyle b="off" i="off">
        <a:fontRef idx="minor">
          <a:srgbClr val="858585"/>
        </a:fontRef>
        <a:srgbClr val="858585"/>
      </a:tcTxStyle>
      <a:tcStyle>
        <a:tcBdr>
          <a:left>
            <a:ln w="12700" cap="flat">
              <a:noFill/>
              <a:miter lim="400000"/>
            </a:ln>
          </a:left>
          <a:right>
            <a:ln w="12700" cap="flat">
              <a:noFill/>
              <a:miter lim="400000"/>
            </a:ln>
          </a:right>
          <a:top>
            <a:ln w="12700" cap="flat">
              <a:solidFill>
                <a:schemeClr val="accent1">
                  <a:hueOff val="-313507"/>
                  <a:satOff val="34334"/>
                  <a:lumOff val="-8266"/>
                  <a:alpha val="62000"/>
                </a:schemeClr>
              </a:solidFill>
              <a:prstDash val="solid"/>
              <a:miter lim="400000"/>
            </a:ln>
          </a:top>
          <a:bottom>
            <a:ln w="12700" cap="flat">
              <a:solidFill>
                <a:schemeClr val="accent1">
                  <a:hueOff val="-313507"/>
                  <a:satOff val="34334"/>
                  <a:lumOff val="-8266"/>
                  <a:alpha val="62000"/>
                </a:schemeClr>
              </a:solidFill>
              <a:prstDash val="solid"/>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wholeTbl>
    <a:band2H>
      <a:tcTxStyle b="def" i="def"/>
      <a:tcStyle>
        <a:tcBdr/>
        <a:fill>
          <a:solidFill>
            <a:srgbClr val="FEFEE0">
              <a:alpha val="55000"/>
            </a:srgbClr>
          </a:solidFill>
        </a:fill>
      </a:tcStyle>
    </a:band2H>
    <a:firstCol>
      <a:tcTxStyle b="off" i="off">
        <a:fontRef idx="minor">
          <a:srgbClr val="45A7DE"/>
        </a:fontRef>
        <a:srgbClr val="45A7DE"/>
      </a:tcTxStyle>
      <a:tcStyle>
        <a:tcBdr>
          <a:left>
            <a:ln w="12700" cap="flat">
              <a:noFill/>
              <a:miter lim="400000"/>
            </a:ln>
          </a:left>
          <a:right>
            <a:ln w="31750" cap="flat">
              <a:solidFill>
                <a:schemeClr val="accent5">
                  <a:hueOff val="61010"/>
                  <a:satOff val="20460"/>
                  <a:lumOff val="-2197"/>
                  <a:alpha val="62000"/>
                </a:schemeClr>
              </a:solidFill>
              <a:prstDash val="solid"/>
              <a:miter lim="400000"/>
            </a:ln>
          </a:right>
          <a:top>
            <a:ln w="12700" cap="flat">
              <a:solidFill>
                <a:schemeClr val="accent1">
                  <a:hueOff val="-313507"/>
                  <a:satOff val="34334"/>
                  <a:lumOff val="-8266"/>
                  <a:alpha val="62000"/>
                </a:schemeClr>
              </a:solidFill>
              <a:prstDash val="solid"/>
              <a:miter lim="400000"/>
            </a:ln>
          </a:top>
          <a:bottom>
            <a:ln w="12700" cap="flat">
              <a:solidFill>
                <a:schemeClr val="accent1">
                  <a:hueOff val="-313507"/>
                  <a:satOff val="34334"/>
                  <a:lumOff val="-8266"/>
                  <a:alpha val="62000"/>
                </a:schemeClr>
              </a:solidFill>
              <a:prstDash val="solid"/>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firstCol>
    <a:lastRow>
      <a:tcTxStyle b="off" i="off">
        <a:fontRef idx="minor">
          <a:srgbClr val="45A7DE"/>
        </a:fontRef>
        <a:srgbClr val="45A7DE"/>
      </a:tcTxStyle>
      <a:tcStyle>
        <a:tcBdr>
          <a:left>
            <a:ln w="12700" cap="flat">
              <a:noFill/>
              <a:miter lim="400000"/>
            </a:ln>
          </a:left>
          <a:right>
            <a:ln w="12700" cap="flat">
              <a:noFill/>
              <a:miter lim="400000"/>
            </a:ln>
          </a:right>
          <a:top>
            <a:ln w="25400" cap="flat">
              <a:solidFill>
                <a:schemeClr val="accent1">
                  <a:hueOff val="-313507"/>
                  <a:satOff val="34334"/>
                  <a:lumOff val="-8266"/>
                  <a:alpha val="62000"/>
                </a:schemeClr>
              </a:solidFill>
              <a:prstDash val="solid"/>
              <a:miter lim="400000"/>
            </a:ln>
          </a:top>
          <a:bottom>
            <a:ln w="12700" cap="flat">
              <a:noFill/>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lastRow>
    <a:firstRow>
      <a:tcTxStyle b="off" i="off">
        <a:fontRef idx="minor">
          <a:srgbClr val="45A7DE"/>
        </a:fontRef>
        <a:srgbClr val="45A7DE"/>
      </a:tcTxStyle>
      <a:tcStyle>
        <a:tcBdr>
          <a:left>
            <a:ln w="12700" cap="flat">
              <a:noFill/>
              <a:miter lim="400000"/>
            </a:ln>
          </a:left>
          <a:right>
            <a:ln w="12700" cap="flat">
              <a:noFill/>
              <a:miter lim="400000"/>
            </a:ln>
          </a:right>
          <a:top>
            <a:ln w="12700" cap="flat">
              <a:noFill/>
              <a:miter lim="400000"/>
            </a:ln>
          </a:top>
          <a:bottom>
            <a:ln w="25400" cap="flat">
              <a:solidFill>
                <a:schemeClr val="accent1">
                  <a:hueOff val="-313507"/>
                  <a:satOff val="34334"/>
                  <a:lumOff val="-8266"/>
                  <a:alpha val="62000"/>
                </a:schemeClr>
              </a:solidFill>
              <a:prstDash val="solid"/>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917700"/>
            <a:ext cx="10464800" cy="2794000"/>
          </a:xfrm>
          <a:prstGeom prst="rect">
            <a:avLst/>
          </a:prstGeom>
        </p:spPr>
        <p:txBody>
          <a:bodyPr anchor="b"/>
          <a:lstStyle>
            <a:lvl1pPr>
              <a:defRPr sz="9500"/>
            </a:lvl1pPr>
          </a:lstStyle>
          <a:p>
            <a:pPr/>
            <a:r>
              <a:t>Title Text</a:t>
            </a:r>
          </a:p>
        </p:txBody>
      </p:sp>
      <p:sp>
        <p:nvSpPr>
          <p:cNvPr id="12" name="Body Level One…"/>
          <p:cNvSpPr txBox="1"/>
          <p:nvPr>
            <p:ph type="body" sz="quarter" idx="1"/>
          </p:nvPr>
        </p:nvSpPr>
        <p:spPr>
          <a:xfrm>
            <a:off x="1270000" y="5016500"/>
            <a:ext cx="10464800" cy="12700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6311901" y="9270999"/>
            <a:ext cx="374905" cy="355601"/>
          </a:xfrm>
          <a:prstGeom prst="rect">
            <a:avLst/>
          </a:prstGeom>
        </p:spPr>
        <p:txBody>
          <a:bodyPr anchor="b"/>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Type a quote here.”"/>
          <p:cNvSpPr txBox="1"/>
          <p:nvPr>
            <p:ph type="body" sz="quarter" idx="13"/>
          </p:nvPr>
        </p:nvSpPr>
        <p:spPr>
          <a:xfrm>
            <a:off x="1270000" y="4279900"/>
            <a:ext cx="10464800" cy="660400"/>
          </a:xfrm>
          <a:prstGeom prst="rect">
            <a:avLst/>
          </a:prstGeom>
        </p:spPr>
        <p:txBody>
          <a:bodyPr>
            <a:spAutoFit/>
          </a:bodyPr>
          <a:lstStyle>
            <a:lvl1pPr marL="0" indent="0" algn="ctr">
              <a:spcBef>
                <a:spcPts val="0"/>
              </a:spcBef>
              <a:buSzTx/>
              <a:buNone/>
              <a:defRPr sz="4000">
                <a:solidFill>
                  <a:srgbClr val="45A7DE"/>
                </a:solidFill>
              </a:defRPr>
            </a:lvl1pPr>
          </a:lstStyle>
          <a:p>
            <a:pPr/>
            <a:r>
              <a:t>“Type a quote here.”</a:t>
            </a:r>
          </a:p>
        </p:txBody>
      </p:sp>
      <p:sp>
        <p:nvSpPr>
          <p:cNvPr id="94" name="–Johnny Appleseed"/>
          <p:cNvSpPr txBox="1"/>
          <p:nvPr>
            <p:ph type="body" sz="quarter" idx="14"/>
          </p:nvPr>
        </p:nvSpPr>
        <p:spPr>
          <a:xfrm>
            <a:off x="1270000" y="6362700"/>
            <a:ext cx="10464800" cy="596900"/>
          </a:xfrm>
          <a:prstGeom prst="rect">
            <a:avLst/>
          </a:prstGeom>
        </p:spPr>
        <p:txBody>
          <a:bodyPr anchor="t">
            <a:spAutoFit/>
          </a:bodyPr>
          <a:lstStyle>
            <a:lvl1pPr marL="0" indent="0" algn="ctr">
              <a:spcBef>
                <a:spcPts val="0"/>
              </a:spcBef>
              <a:buSzTx/>
              <a:buNone/>
              <a:defRPr sz="3600"/>
            </a:lvl1pPr>
          </a:lstStyle>
          <a:p>
            <a:pPr/>
            <a:r>
              <a:t>–Johnny Appleseed</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307138" y="649152"/>
            <a:ext cx="10401301" cy="5856302"/>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1270000" y="6604000"/>
            <a:ext cx="10464800" cy="1651000"/>
          </a:xfrm>
          <a:prstGeom prst="rect">
            <a:avLst/>
          </a:prstGeom>
        </p:spPr>
        <p:txBody>
          <a:bodyPr anchor="b"/>
          <a:lstStyle>
            <a:lvl1pPr>
              <a:defRPr sz="9500"/>
            </a:lvl1pPr>
          </a:lstStyle>
          <a:p>
            <a:pPr/>
            <a:r>
              <a:t>Title Text</a:t>
            </a:r>
          </a:p>
        </p:txBody>
      </p:sp>
      <p:sp>
        <p:nvSpPr>
          <p:cNvPr id="22" name="Body Level One…"/>
          <p:cNvSpPr txBox="1"/>
          <p:nvPr>
            <p:ph type="body" sz="quarter" idx="1"/>
          </p:nvPr>
        </p:nvSpPr>
        <p:spPr>
          <a:xfrm>
            <a:off x="1270000" y="8331200"/>
            <a:ext cx="10464800" cy="12700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2844800"/>
            <a:ext cx="10464800" cy="4064000"/>
          </a:xfrm>
          <a:prstGeom prst="rect">
            <a:avLst/>
          </a:prstGeom>
        </p:spPr>
        <p:txBody>
          <a:bodyPr/>
          <a:lstStyle>
            <a:lvl1pPr>
              <a:defRPr sz="9500"/>
            </a:lvl1p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butterfly-and-leaf_3000x1734.jpeg"/>
          <p:cNvSpPr/>
          <p:nvPr>
            <p:ph type="pic" sz="half" idx="13"/>
          </p:nvPr>
        </p:nvSpPr>
        <p:spPr>
          <a:xfrm>
            <a:off x="6572250" y="812800"/>
            <a:ext cx="5753100" cy="7670800"/>
          </a:xfrm>
          <a:prstGeom prst="rect">
            <a:avLst/>
          </a:prstGeom>
          <a:ln w="9525">
            <a:round/>
          </a:ln>
        </p:spPr>
        <p:txBody>
          <a:bodyPr lIns="91439" tIns="45719" rIns="91439" bIns="45719" anchor="t">
            <a:noAutofit/>
          </a:bodyPr>
          <a:lstStyle/>
          <a:p>
            <a:pPr/>
          </a:p>
        </p:txBody>
      </p:sp>
      <p:sp>
        <p:nvSpPr>
          <p:cNvPr id="39" name="Title Text"/>
          <p:cNvSpPr txBox="1"/>
          <p:nvPr>
            <p:ph type="title"/>
          </p:nvPr>
        </p:nvSpPr>
        <p:spPr>
          <a:xfrm>
            <a:off x="381000" y="1409700"/>
            <a:ext cx="5867400" cy="3302000"/>
          </a:xfrm>
          <a:prstGeom prst="rect">
            <a:avLst/>
          </a:prstGeom>
        </p:spPr>
        <p:txBody>
          <a:bodyPr anchor="b"/>
          <a:lstStyle/>
          <a:p>
            <a:pPr/>
            <a:r>
              <a:t>Title Text</a:t>
            </a:r>
          </a:p>
        </p:txBody>
      </p:sp>
      <p:sp>
        <p:nvSpPr>
          <p:cNvPr id="40" name="Body Level One…"/>
          <p:cNvSpPr txBox="1"/>
          <p:nvPr>
            <p:ph type="body" sz="quarter" idx="1"/>
          </p:nvPr>
        </p:nvSpPr>
        <p:spPr>
          <a:xfrm>
            <a:off x="381000" y="4787900"/>
            <a:ext cx="5867400" cy="37211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xfrm>
            <a:off x="1270000" y="2768600"/>
            <a:ext cx="104648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butterfly-and-leaf_3000x1734.jpeg"/>
          <p:cNvSpPr/>
          <p:nvPr>
            <p:ph type="pic" sz="half" idx="13"/>
          </p:nvPr>
        </p:nvSpPr>
        <p:spPr>
          <a:xfrm>
            <a:off x="7277100" y="2578100"/>
            <a:ext cx="4457700" cy="5943600"/>
          </a:xfrm>
          <a:prstGeom prst="rect">
            <a:avLst/>
          </a:prstGeom>
          <a:ln w="9525">
            <a:round/>
          </a:ln>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270000" y="2768600"/>
            <a:ext cx="5461000" cy="5715000"/>
          </a:xfrm>
          <a:prstGeom prst="rect">
            <a:avLst/>
          </a:prstGeom>
        </p:spPr>
        <p:txBody>
          <a:bodyPr/>
          <a:lstStyle>
            <a:lvl1pPr marL="444500" indent="-444500">
              <a:spcBef>
                <a:spcPts val="3800"/>
              </a:spcBef>
              <a:buSzPct val="50000"/>
              <a:buBlip>
                <a:blip r:embed="rId2"/>
              </a:buBlip>
              <a:defRPr sz="3600"/>
            </a:lvl1pPr>
            <a:lvl2pPr marL="889000" indent="-444500">
              <a:spcBef>
                <a:spcPts val="3800"/>
              </a:spcBef>
              <a:buSzPct val="50000"/>
              <a:buBlip>
                <a:blip r:embed="rId2"/>
              </a:buBlip>
              <a:defRPr sz="3600"/>
            </a:lvl2pPr>
            <a:lvl3pPr marL="1333500" indent="-444500">
              <a:spcBef>
                <a:spcPts val="3800"/>
              </a:spcBef>
              <a:buSzPct val="50000"/>
              <a:buBlip>
                <a:blip r:embed="rId2"/>
              </a:buBlip>
              <a:defRPr sz="3600"/>
            </a:lvl3pPr>
            <a:lvl4pPr marL="1778000" indent="-444500">
              <a:spcBef>
                <a:spcPts val="3800"/>
              </a:spcBef>
              <a:buSzPct val="50000"/>
              <a:buBlip>
                <a:blip r:embed="rId2"/>
              </a:buBlip>
              <a:defRPr sz="3600"/>
            </a:lvl4pPr>
            <a:lvl5pPr marL="2222500" indent="-444500">
              <a:spcBef>
                <a:spcPts val="3800"/>
              </a:spcBef>
              <a:buSzPct val="50000"/>
              <a:buBlip>
                <a:blip r:embed="rId2"/>
              </a:buBlip>
              <a:defRPr sz="36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rot="21600000">
            <a:off x="7063543" y="473144"/>
            <a:ext cx="5554134" cy="4165601"/>
          </a:xfrm>
          <a:prstGeom prst="rect">
            <a:avLst/>
          </a:prstGeom>
          <a:ln w="9525">
            <a:round/>
          </a:ln>
        </p:spPr>
        <p:txBody>
          <a:bodyPr lIns="91439" tIns="45719" rIns="91439" bIns="45719" anchor="t">
            <a:noAutofit/>
          </a:bodyPr>
          <a:lstStyle/>
          <a:p>
            <a:pPr/>
          </a:p>
        </p:txBody>
      </p:sp>
      <p:sp>
        <p:nvSpPr>
          <p:cNvPr id="84" name="Image"/>
          <p:cNvSpPr/>
          <p:nvPr>
            <p:ph type="pic" sz="quarter" idx="14"/>
          </p:nvPr>
        </p:nvSpPr>
        <p:spPr>
          <a:xfrm rot="21600000">
            <a:off x="7095370" y="5018682"/>
            <a:ext cx="5520268" cy="4140201"/>
          </a:xfrm>
          <a:prstGeom prst="rect">
            <a:avLst/>
          </a:prstGeom>
          <a:ln w="9525">
            <a:round/>
          </a:ln>
        </p:spPr>
        <p:txBody>
          <a:bodyPr lIns="91439" tIns="45719" rIns="91439" bIns="45719" anchor="t">
            <a:noAutofit/>
          </a:bodyPr>
          <a:lstStyle/>
          <a:p>
            <a:pPr/>
          </a:p>
        </p:txBody>
      </p:sp>
      <p:sp>
        <p:nvSpPr>
          <p:cNvPr id="85" name="Image"/>
          <p:cNvSpPr/>
          <p:nvPr>
            <p:ph type="pic" idx="15"/>
          </p:nvPr>
        </p:nvSpPr>
        <p:spPr>
          <a:xfrm>
            <a:off x="266700" y="482600"/>
            <a:ext cx="6502400" cy="8669867"/>
          </a:xfrm>
          <a:prstGeom prst="rect">
            <a:avLst/>
          </a:prstGeom>
          <a:ln w="9525">
            <a:round/>
          </a:ln>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6311901" y="9271000"/>
            <a:ext cx="374905" cy="355600"/>
          </a:xfrm>
          <a:prstGeom prst="rect">
            <a:avLst/>
          </a:prstGeom>
          <a:ln w="12700">
            <a:miter lim="400000"/>
          </a:ln>
        </p:spPr>
        <p:txBody>
          <a:bodyPr wrap="none" lIns="50800" tIns="50800" rIns="50800" bIns="50800">
            <a:spAutoFit/>
          </a:bodyPr>
          <a:lstStyle>
            <a:lvl1pPr>
              <a:defRPr sz="1800">
                <a:solidFill>
                  <a:srgbClr val="868686"/>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9pPr>
    </p:titleStyle>
    <p:bodyStyle>
      <a:lvl1pPr marL="635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1pPr>
      <a:lvl2pPr marL="1270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2pPr>
      <a:lvl3pPr marL="1905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3pPr>
      <a:lvl4pPr marL="2540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4pPr>
      <a:lvl5pPr marL="3175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5pPr>
      <a:lvl6pPr marL="3810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6pPr>
      <a:lvl7pPr marL="4445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7pPr>
      <a:lvl8pPr marL="5080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8pPr>
      <a:lvl9pPr marL="5715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image" Target="../media/image4.ti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 Id="rId9" Type="http://schemas.openxmlformats.org/officeDocument/2006/relationships/image" Target="../media/image8.tif"/><Relationship Id="rId10" Type="http://schemas.openxmlformats.org/officeDocument/2006/relationships/image" Target="../media/image9.tif"/><Relationship Id="rId11" Type="http://schemas.openxmlformats.org/officeDocument/2006/relationships/image" Target="../media/image10.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8.tif"/><Relationship Id="rId11" Type="http://schemas.openxmlformats.org/officeDocument/2006/relationships/image" Target="../media/image9.tif"/><Relationship Id="rId12" Type="http://schemas.openxmlformats.org/officeDocument/2006/relationships/image" Target="../media/image10.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elastic.co/guide/en/logstash/current/input-plugins.html" TargetMode="External"/><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8.tif"/><Relationship Id="rId11" Type="http://schemas.openxmlformats.org/officeDocument/2006/relationships/image" Target="../media/image9.tif"/><Relationship Id="rId12" Type="http://schemas.openxmlformats.org/officeDocument/2006/relationships/image" Target="../media/image10.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8.tif"/><Relationship Id="rId11" Type="http://schemas.openxmlformats.org/officeDocument/2006/relationships/image" Target="../media/image9.tif"/><Relationship Id="rId12" Type="http://schemas.openxmlformats.org/officeDocument/2006/relationships/image" Target="../media/image10.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fluentbit.io/kubernetes/" TargetMode="External"/><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8.tif"/><Relationship Id="rId11" Type="http://schemas.openxmlformats.org/officeDocument/2006/relationships/image" Target="../media/image9.tif"/><Relationship Id="rId12" Type="http://schemas.openxmlformats.org/officeDocument/2006/relationships/image" Target="../media/image10.tif"/><Relationship Id="rId13" Type="http://schemas.openxmlformats.org/officeDocument/2006/relationships/image" Target="../media/image4.png"/><Relationship Id="rId14" Type="http://schemas.openxmlformats.org/officeDocument/2006/relationships/image" Target="../media/image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8.tif"/><Relationship Id="rId11" Type="http://schemas.openxmlformats.org/officeDocument/2006/relationships/image" Target="../media/image9.tif"/><Relationship Id="rId12" Type="http://schemas.openxmlformats.org/officeDocument/2006/relationships/image" Target="../media/image10.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image" Target="../media/image4.ti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 Id="rId9" Type="http://schemas.openxmlformats.org/officeDocument/2006/relationships/image" Target="../media/image8.tif"/><Relationship Id="rId10" Type="http://schemas.openxmlformats.org/officeDocument/2006/relationships/image" Target="../media/image9.tif"/><Relationship Id="rId11" Type="http://schemas.openxmlformats.org/officeDocument/2006/relationships/image" Target="../media/image10.tif"/><Relationship Id="rId12" Type="http://schemas.openxmlformats.org/officeDocument/2006/relationships/image" Target="../media/image5.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image" Target="../media/image4.ti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 Id="rId9" Type="http://schemas.openxmlformats.org/officeDocument/2006/relationships/image" Target="../media/image8.tif"/><Relationship Id="rId10" Type="http://schemas.openxmlformats.org/officeDocument/2006/relationships/image" Target="../media/image9.tif"/><Relationship Id="rId11" Type="http://schemas.openxmlformats.org/officeDocument/2006/relationships/image" Target="../media/image10.tif"/><Relationship Id="rId12" Type="http://schemas.openxmlformats.org/officeDocument/2006/relationships/image" Target="../media/image6.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image" Target="../media/image4.ti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 Id="rId9" Type="http://schemas.openxmlformats.org/officeDocument/2006/relationships/image" Target="../media/image8.tif"/><Relationship Id="rId10" Type="http://schemas.openxmlformats.org/officeDocument/2006/relationships/image" Target="../media/image9.tif"/><Relationship Id="rId11" Type="http://schemas.openxmlformats.org/officeDocument/2006/relationships/image" Target="../media/image10.tif"/><Relationship Id="rId12" Type="http://schemas.openxmlformats.org/officeDocument/2006/relationships/image" Target="../media/image11.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image" Target="../media/image4.ti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 Id="rId9" Type="http://schemas.openxmlformats.org/officeDocument/2006/relationships/image" Target="../media/image8.tif"/><Relationship Id="rId10" Type="http://schemas.openxmlformats.org/officeDocument/2006/relationships/image" Target="../media/image9.tif"/><Relationship Id="rId11" Type="http://schemas.openxmlformats.org/officeDocument/2006/relationships/image" Target="../media/image10.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hyperlink" Target="mailto:john@automateditsolutions.com" TargetMode="External"/><Relationship Id="rId4" Type="http://schemas.openxmlformats.org/officeDocument/2006/relationships/hyperlink" Target="mailto:lee.varga@hays.com" TargetMode="External"/><Relationship Id="rId5" Type="http://schemas.openxmlformats.org/officeDocument/2006/relationships/hyperlink" Target="mailto:craig.syme@postcodelottery.co.uk" TargetMode="External"/><Relationship Id="rId6" Type="http://schemas.openxmlformats.org/officeDocument/2006/relationships/image" Target="../media/image3.tif"/><Relationship Id="rId7" Type="http://schemas.openxmlformats.org/officeDocument/2006/relationships/image" Target="../media/image4.tif"/><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image" Target="../media/image5.tif"/><Relationship Id="rId11" Type="http://schemas.openxmlformats.org/officeDocument/2006/relationships/image" Target="../media/image6.tif"/><Relationship Id="rId12" Type="http://schemas.openxmlformats.org/officeDocument/2006/relationships/image" Target="../media/image7.tif"/><Relationship Id="rId13" Type="http://schemas.openxmlformats.org/officeDocument/2006/relationships/image" Target="../media/image8.tif"/><Relationship Id="rId14" Type="http://schemas.openxmlformats.org/officeDocument/2006/relationships/image" Target="../media/image9.tif"/><Relationship Id="rId15" Type="http://schemas.openxmlformats.org/officeDocument/2006/relationships/image" Target="../media/image10.tif"/></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8.tif"/><Relationship Id="rId11" Type="http://schemas.openxmlformats.org/officeDocument/2006/relationships/image" Target="../media/image9.tif"/><Relationship Id="rId12" Type="http://schemas.openxmlformats.org/officeDocument/2006/relationships/image" Target="../media/image10.tif"/><Relationship Id="rId13" Type="http://schemas.openxmlformats.org/officeDocument/2006/relationships/image" Target="../media/image6.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8.tif"/><Relationship Id="rId11" Type="http://schemas.openxmlformats.org/officeDocument/2006/relationships/image" Target="../media/image9.tif"/><Relationship Id="rId12" Type="http://schemas.openxmlformats.org/officeDocument/2006/relationships/image" Target="../media/image10.tif"/><Relationship Id="rId13" Type="http://schemas.openxmlformats.org/officeDocument/2006/relationships/image" Target="../media/image7.jpe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8.tif"/><Relationship Id="rId11" Type="http://schemas.openxmlformats.org/officeDocument/2006/relationships/image" Target="../media/image9.tif"/><Relationship Id="rId12" Type="http://schemas.openxmlformats.org/officeDocument/2006/relationships/image" Target="../media/image10.tif"/></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8.tif"/><Relationship Id="rId11" Type="http://schemas.openxmlformats.org/officeDocument/2006/relationships/image" Target="../media/image9.tif"/><Relationship Id="rId12" Type="http://schemas.openxmlformats.org/officeDocument/2006/relationships/image" Target="../media/image10.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8.tif"/><Relationship Id="rId11" Type="http://schemas.openxmlformats.org/officeDocument/2006/relationships/image" Target="../media/image9.tif"/><Relationship Id="rId12" Type="http://schemas.openxmlformats.org/officeDocument/2006/relationships/image" Target="../media/image10.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8.tif"/><Relationship Id="rId11" Type="http://schemas.openxmlformats.org/officeDocument/2006/relationships/image" Target="../media/image9.tif"/><Relationship Id="rId12" Type="http://schemas.openxmlformats.org/officeDocument/2006/relationships/image" Target="../media/image10.tif"/><Relationship Id="rId13" Type="http://schemas.openxmlformats.org/officeDocument/2006/relationships/image" Target="../media/image7.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artifacts.elastic.co/GPG-KEY-elasticsearch" TargetMode="External"/><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8.tif"/><Relationship Id="rId11" Type="http://schemas.openxmlformats.org/officeDocument/2006/relationships/image" Target="../media/image9.tif"/><Relationship Id="rId12" Type="http://schemas.openxmlformats.org/officeDocument/2006/relationships/image" Target="../media/image10.tif"/></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image" Target="../media/image4.ti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 Id="rId9" Type="http://schemas.openxmlformats.org/officeDocument/2006/relationships/image" Target="../media/image8.tif"/><Relationship Id="rId10" Type="http://schemas.openxmlformats.org/officeDocument/2006/relationships/image" Target="../media/image9.tif"/><Relationship Id="rId11" Type="http://schemas.openxmlformats.org/officeDocument/2006/relationships/image" Target="../media/image10.tif"/></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image" Target="../media/image4.ti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 Id="rId9" Type="http://schemas.openxmlformats.org/officeDocument/2006/relationships/image" Target="../media/image8.tif"/><Relationship Id="rId10" Type="http://schemas.openxmlformats.org/officeDocument/2006/relationships/image" Target="../media/image9.tif"/><Relationship Id="rId11" Type="http://schemas.openxmlformats.org/officeDocument/2006/relationships/image" Target="../media/image10.tif"/></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image" Target="../media/image4.ti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 Id="rId9" Type="http://schemas.openxmlformats.org/officeDocument/2006/relationships/image" Target="../media/image8.tif"/><Relationship Id="rId10" Type="http://schemas.openxmlformats.org/officeDocument/2006/relationships/image" Target="../media/image9.tif"/><Relationship Id="rId11" Type="http://schemas.openxmlformats.org/officeDocument/2006/relationships/image" Target="../media/image10.tif"/><Relationship Id="rId12" Type="http://schemas.openxmlformats.org/officeDocument/2006/relationships/image" Target="../media/image8.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8.tif"/><Relationship Id="rId11" Type="http://schemas.openxmlformats.org/officeDocument/2006/relationships/image" Target="../media/image9.tif"/><Relationship Id="rId12" Type="http://schemas.openxmlformats.org/officeDocument/2006/relationships/image" Target="../media/image10.tif"/></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8.tif"/><Relationship Id="rId11" Type="http://schemas.openxmlformats.org/officeDocument/2006/relationships/image" Target="../media/image9.tif"/><Relationship Id="rId12" Type="http://schemas.openxmlformats.org/officeDocument/2006/relationships/image" Target="../media/image10.tif"/></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image" Target="../media/image4.ti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 Id="rId9" Type="http://schemas.openxmlformats.org/officeDocument/2006/relationships/image" Target="../media/image8.tif"/><Relationship Id="rId10" Type="http://schemas.openxmlformats.org/officeDocument/2006/relationships/image" Target="../media/image9.tif"/><Relationship Id="rId11" Type="http://schemas.openxmlformats.org/officeDocument/2006/relationships/image" Target="../media/image10.tif"/></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image" Target="../media/image4.ti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 Id="rId9" Type="http://schemas.openxmlformats.org/officeDocument/2006/relationships/image" Target="../media/image8.tif"/><Relationship Id="rId10" Type="http://schemas.openxmlformats.org/officeDocument/2006/relationships/image" Target="../media/image9.tif"/><Relationship Id="rId11" Type="http://schemas.openxmlformats.org/officeDocument/2006/relationships/image" Target="../media/image10.tif"/></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image" Target="../media/image4.ti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 Id="rId9" Type="http://schemas.openxmlformats.org/officeDocument/2006/relationships/image" Target="../media/image8.tif"/><Relationship Id="rId10" Type="http://schemas.openxmlformats.org/officeDocument/2006/relationships/image" Target="../media/image9.tif"/><Relationship Id="rId11" Type="http://schemas.openxmlformats.org/officeDocument/2006/relationships/image" Target="../media/image10.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image" Target="../media/image4.ti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 Id="rId9" Type="http://schemas.openxmlformats.org/officeDocument/2006/relationships/image" Target="../media/image8.tif"/><Relationship Id="rId10" Type="http://schemas.openxmlformats.org/officeDocument/2006/relationships/image" Target="../media/image9.tif"/><Relationship Id="rId11" Type="http://schemas.openxmlformats.org/officeDocument/2006/relationships/image" Target="../media/image10.tif"/><Relationship Id="rId12"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image" Target="../media/image4.ti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 Id="rId9" Type="http://schemas.openxmlformats.org/officeDocument/2006/relationships/image" Target="../media/image8.tif"/><Relationship Id="rId10" Type="http://schemas.openxmlformats.org/officeDocument/2006/relationships/image" Target="../media/image9.tif"/><Relationship Id="rId11" Type="http://schemas.openxmlformats.org/officeDocument/2006/relationships/image" Target="../media/image10.tif"/><Relationship Id="rId12"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8.tif"/><Relationship Id="rId11" Type="http://schemas.openxmlformats.org/officeDocument/2006/relationships/image" Target="../media/image9.tif"/><Relationship Id="rId12" Type="http://schemas.openxmlformats.org/officeDocument/2006/relationships/image" Target="../media/image10.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8.tif"/><Relationship Id="rId11" Type="http://schemas.openxmlformats.org/officeDocument/2006/relationships/image" Target="../media/image9.tif"/><Relationship Id="rId12" Type="http://schemas.openxmlformats.org/officeDocument/2006/relationships/image" Target="../media/image10.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image" Target="../media/image4.ti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 Id="rId9" Type="http://schemas.openxmlformats.org/officeDocument/2006/relationships/image" Target="../media/image8.tif"/><Relationship Id="rId10" Type="http://schemas.openxmlformats.org/officeDocument/2006/relationships/image" Target="../media/image9.tif"/><Relationship Id="rId11" Type="http://schemas.openxmlformats.org/officeDocument/2006/relationships/image" Target="../media/image10.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image" Target="../media/image4.ti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 Id="rId9" Type="http://schemas.openxmlformats.org/officeDocument/2006/relationships/image" Target="../media/image8.tif"/><Relationship Id="rId10" Type="http://schemas.openxmlformats.org/officeDocument/2006/relationships/image" Target="../media/image9.tif"/><Relationship Id="rId11" Type="http://schemas.openxmlformats.org/officeDocument/2006/relationships/image" Target="../media/image10.tif"/><Relationship Id="rId1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ElasticSearch &amp; Kibana (‘ELK’) on Kubernetes in Google Cloud"/>
          <p:cNvSpPr txBox="1"/>
          <p:nvPr>
            <p:ph type="ctrTitle"/>
          </p:nvPr>
        </p:nvSpPr>
        <p:spPr>
          <a:prstGeom prst="rect">
            <a:avLst/>
          </a:prstGeom>
        </p:spPr>
        <p:txBody>
          <a:bodyPr/>
          <a:lstStyle>
            <a:lvl1pPr defTabSz="414781">
              <a:defRPr sz="6744"/>
            </a:lvl1pPr>
          </a:lstStyle>
          <a:p>
            <a:pPr/>
            <a:r>
              <a:t>ElasticSearch &amp; Kibana (‘ELK’) on Kubernetes in Google Cloud</a:t>
            </a:r>
          </a:p>
        </p:txBody>
      </p:sp>
      <p:sp>
        <p:nvSpPr>
          <p:cNvPr id="120" name="AutomatedITSolutions…"/>
          <p:cNvSpPr txBox="1"/>
          <p:nvPr>
            <p:ph type="subTitle" sz="quarter" idx="1"/>
          </p:nvPr>
        </p:nvSpPr>
        <p:spPr>
          <a:xfrm>
            <a:off x="1270000" y="5461000"/>
            <a:ext cx="10464800" cy="2144614"/>
          </a:xfrm>
          <a:prstGeom prst="rect">
            <a:avLst/>
          </a:prstGeom>
        </p:spPr>
        <p:txBody>
          <a:bodyPr/>
          <a:lstStyle/>
          <a:p>
            <a:pPr defTabSz="543305">
              <a:defRPr sz="3720"/>
            </a:pPr>
            <a:r>
              <a:t>AutomatedITSolutions</a:t>
            </a:r>
          </a:p>
          <a:p>
            <a:pPr defTabSz="543305">
              <a:defRPr sz="3720"/>
            </a:pPr>
          </a:p>
          <a:p>
            <a:pPr defTabSz="543305">
              <a:defRPr sz="3720"/>
            </a:pPr>
            <a:r>
              <a:t>In collaboration with </a:t>
            </a:r>
          </a:p>
          <a:p>
            <a:pPr defTabSz="543305">
              <a:defRPr sz="3720"/>
            </a:pPr>
            <a:r>
              <a:t>People’s Postcode Lottery and Hays IT &amp; Digital</a:t>
            </a:r>
          </a:p>
        </p:txBody>
      </p:sp>
      <p:pic>
        <p:nvPicPr>
          <p:cNvPr id="121" name="Image" descr="Image"/>
          <p:cNvPicPr>
            <a:picLocks noChangeAspect="1"/>
          </p:cNvPicPr>
          <p:nvPr/>
        </p:nvPicPr>
        <p:blipFill>
          <a:blip r:embed="rId2">
            <a:alphaModFix amt="65487"/>
            <a:extLst/>
          </a:blip>
          <a:stretch>
            <a:fillRect/>
          </a:stretch>
        </p:blipFill>
        <p:spPr>
          <a:xfrm>
            <a:off x="3981450" y="7943006"/>
            <a:ext cx="1689100" cy="1066801"/>
          </a:xfrm>
          <a:prstGeom prst="rect">
            <a:avLst/>
          </a:prstGeom>
          <a:ln w="12700">
            <a:miter lim="400000"/>
          </a:ln>
        </p:spPr>
      </p:pic>
      <p:pic>
        <p:nvPicPr>
          <p:cNvPr id="122" name="Image" descr="Image"/>
          <p:cNvPicPr>
            <a:picLocks noChangeAspect="1"/>
          </p:cNvPicPr>
          <p:nvPr/>
        </p:nvPicPr>
        <p:blipFill>
          <a:blip r:embed="rId3">
            <a:alphaModFix amt="65487"/>
            <a:extLst/>
          </a:blip>
          <a:stretch>
            <a:fillRect/>
          </a:stretch>
        </p:blipFill>
        <p:spPr>
          <a:xfrm>
            <a:off x="6292850" y="8285906"/>
            <a:ext cx="2984500" cy="38100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264" name="ElasticSearch…"/>
          <p:cNvSpPr txBox="1"/>
          <p:nvPr>
            <p:ph type="body" idx="1"/>
          </p:nvPr>
        </p:nvSpPr>
        <p:spPr>
          <a:xfrm>
            <a:off x="643135" y="1111794"/>
            <a:ext cx="11718530" cy="7436710"/>
          </a:xfrm>
          <a:prstGeom prst="rect">
            <a:avLst/>
          </a:prstGeom>
        </p:spPr>
        <p:txBody>
          <a:bodyPr/>
          <a:lstStyle/>
          <a:p>
            <a:pPr marL="0" indent="0" defTabSz="525779">
              <a:spcBef>
                <a:spcPts val="3700"/>
              </a:spcBef>
              <a:buSzTx/>
              <a:buNone/>
              <a:defRPr sz="4140"/>
            </a:pPr>
            <a:r>
              <a:t>ElasticSearch</a:t>
            </a:r>
          </a:p>
          <a:p>
            <a:pPr marL="0" indent="0" defTabSz="525779">
              <a:spcBef>
                <a:spcPts val="3700"/>
              </a:spcBef>
              <a:buSzTx/>
              <a:buNone/>
              <a:defRPr sz="4140"/>
            </a:pPr>
          </a:p>
          <a:p>
            <a:pPr marL="0" indent="0" algn="just" defTabSz="525779">
              <a:spcBef>
                <a:spcPts val="3700"/>
              </a:spcBef>
              <a:buSzTx/>
              <a:buNone/>
              <a:defRPr sz="4140"/>
            </a:pPr>
            <a:r>
              <a:t>"Elasticsearch is an open-source, broadly-distributable, readily-scalable, enterprise-grade search engine. Accessible through an extensive and elaborate API, Elasticsearch can power extremely fast searches that support your data discovery applications.”</a:t>
            </a:r>
          </a:p>
          <a:p>
            <a:pPr marL="0" indent="0" algn="just" defTabSz="525779">
              <a:spcBef>
                <a:spcPts val="3700"/>
              </a:spcBef>
              <a:buSzTx/>
              <a:buNone/>
              <a:defRPr sz="4140"/>
            </a:pPr>
          </a:p>
        </p:txBody>
      </p:sp>
      <p:pic>
        <p:nvPicPr>
          <p:cNvPr id="265" name="Image" descr="Image"/>
          <p:cNvPicPr>
            <a:picLocks noChangeAspect="1"/>
          </p:cNvPicPr>
          <p:nvPr/>
        </p:nvPicPr>
        <p:blipFill>
          <a:blip r:embed="rId2">
            <a:alphaModFix amt="65432"/>
            <a:extLst/>
          </a:blip>
          <a:stretch>
            <a:fillRect/>
          </a:stretch>
        </p:blipFill>
        <p:spPr>
          <a:xfrm>
            <a:off x="11786491" y="8842423"/>
            <a:ext cx="1219118" cy="714327"/>
          </a:xfrm>
          <a:prstGeom prst="rect">
            <a:avLst/>
          </a:prstGeom>
          <a:ln w="12700">
            <a:miter lim="400000"/>
          </a:ln>
        </p:spPr>
      </p:pic>
      <p:pic>
        <p:nvPicPr>
          <p:cNvPr id="266" name="Image" descr="Image"/>
          <p:cNvPicPr>
            <a:picLocks noChangeAspect="1"/>
          </p:cNvPicPr>
          <p:nvPr/>
        </p:nvPicPr>
        <p:blipFill>
          <a:blip r:embed="rId3">
            <a:alphaModFix amt="65432"/>
            <a:extLst/>
          </a:blip>
          <a:stretch>
            <a:fillRect/>
          </a:stretch>
        </p:blipFill>
        <p:spPr>
          <a:xfrm>
            <a:off x="11011199" y="8842423"/>
            <a:ext cx="853708" cy="714327"/>
          </a:xfrm>
          <a:prstGeom prst="rect">
            <a:avLst/>
          </a:prstGeom>
          <a:ln w="12700">
            <a:miter lim="400000"/>
          </a:ln>
        </p:spPr>
      </p:pic>
      <p:grpSp>
        <p:nvGrpSpPr>
          <p:cNvPr id="269" name="Partners"/>
          <p:cNvGrpSpPr/>
          <p:nvPr/>
        </p:nvGrpSpPr>
        <p:grpSpPr>
          <a:xfrm rot="19020000">
            <a:off x="9919042" y="8983686"/>
            <a:ext cx="989916" cy="431801"/>
            <a:chOff x="0" y="0"/>
            <a:chExt cx="989914" cy="431800"/>
          </a:xfrm>
        </p:grpSpPr>
        <p:sp>
          <p:nvSpPr>
            <p:cNvPr id="268"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267" name="Partners" descr="Partners"/>
            <p:cNvPicPr>
              <a:picLocks noChangeAspect="0"/>
            </p:cNvPicPr>
            <p:nvPr/>
          </p:nvPicPr>
          <p:blipFill>
            <a:blip r:embed="rId4">
              <a:extLst/>
            </a:blip>
            <a:stretch>
              <a:fillRect/>
            </a:stretch>
          </p:blipFill>
          <p:spPr>
            <a:xfrm>
              <a:off x="-1" y="0"/>
              <a:ext cx="989916" cy="431801"/>
            </a:xfrm>
            <a:prstGeom prst="rect">
              <a:avLst/>
            </a:prstGeom>
            <a:effectLst/>
          </p:spPr>
        </p:pic>
      </p:grpSp>
      <p:grpSp>
        <p:nvGrpSpPr>
          <p:cNvPr id="272" name="TechStack"/>
          <p:cNvGrpSpPr/>
          <p:nvPr/>
        </p:nvGrpSpPr>
        <p:grpSpPr>
          <a:xfrm rot="19020000">
            <a:off x="192722" y="8983686"/>
            <a:ext cx="1087756" cy="431801"/>
            <a:chOff x="0" y="0"/>
            <a:chExt cx="1087755" cy="431800"/>
          </a:xfrm>
        </p:grpSpPr>
        <p:sp>
          <p:nvSpPr>
            <p:cNvPr id="271"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270" name="TechStack" descr="TechStack"/>
            <p:cNvPicPr>
              <a:picLocks noChangeAspect="0"/>
            </p:cNvPicPr>
            <p:nvPr/>
          </p:nvPicPr>
          <p:blipFill>
            <a:blip r:embed="rId5">
              <a:extLst/>
            </a:blip>
            <a:stretch>
              <a:fillRect/>
            </a:stretch>
          </p:blipFill>
          <p:spPr>
            <a:xfrm>
              <a:off x="-1" y="0"/>
              <a:ext cx="1087757" cy="431801"/>
            </a:xfrm>
            <a:prstGeom prst="rect">
              <a:avLst/>
            </a:prstGeom>
            <a:effectLst/>
          </p:spPr>
        </p:pic>
      </p:grpSp>
      <p:pic>
        <p:nvPicPr>
          <p:cNvPr id="273" name="Image" descr="Image"/>
          <p:cNvPicPr>
            <a:picLocks noChangeAspect="1"/>
          </p:cNvPicPr>
          <p:nvPr/>
        </p:nvPicPr>
        <p:blipFill>
          <a:blip r:embed="rId6">
            <a:alphaModFix amt="64987"/>
            <a:extLst/>
          </a:blip>
          <a:stretch>
            <a:fillRect/>
          </a:stretch>
        </p:blipFill>
        <p:spPr>
          <a:xfrm>
            <a:off x="1054100" y="9235864"/>
            <a:ext cx="1379271" cy="308445"/>
          </a:xfrm>
          <a:prstGeom prst="rect">
            <a:avLst/>
          </a:prstGeom>
          <a:ln w="12700">
            <a:miter lim="400000"/>
          </a:ln>
        </p:spPr>
      </p:pic>
      <p:pic>
        <p:nvPicPr>
          <p:cNvPr id="274" name="Image" descr="Image"/>
          <p:cNvPicPr>
            <a:picLocks noChangeAspect="1"/>
          </p:cNvPicPr>
          <p:nvPr/>
        </p:nvPicPr>
        <p:blipFill>
          <a:blip r:embed="rId7">
            <a:alphaModFix amt="64987"/>
            <a:extLst/>
          </a:blip>
          <a:stretch>
            <a:fillRect/>
          </a:stretch>
        </p:blipFill>
        <p:spPr>
          <a:xfrm>
            <a:off x="2559050" y="9039000"/>
            <a:ext cx="841063" cy="702173"/>
          </a:xfrm>
          <a:prstGeom prst="rect">
            <a:avLst/>
          </a:prstGeom>
          <a:ln w="12700">
            <a:miter lim="400000"/>
          </a:ln>
        </p:spPr>
      </p:pic>
      <p:pic>
        <p:nvPicPr>
          <p:cNvPr id="275" name="Image" descr="Image"/>
          <p:cNvPicPr>
            <a:picLocks noChangeAspect="1"/>
          </p:cNvPicPr>
          <p:nvPr/>
        </p:nvPicPr>
        <p:blipFill>
          <a:blip r:embed="rId8">
            <a:alphaModFix amt="64987"/>
            <a:extLst/>
          </a:blip>
          <a:stretch>
            <a:fillRect/>
          </a:stretch>
        </p:blipFill>
        <p:spPr>
          <a:xfrm>
            <a:off x="3525791" y="9039000"/>
            <a:ext cx="1156518" cy="702173"/>
          </a:xfrm>
          <a:prstGeom prst="rect">
            <a:avLst/>
          </a:prstGeom>
          <a:ln w="12700">
            <a:miter lim="400000"/>
          </a:ln>
        </p:spPr>
      </p:pic>
      <p:pic>
        <p:nvPicPr>
          <p:cNvPr id="276" name="Image" descr="Image"/>
          <p:cNvPicPr>
            <a:picLocks noChangeAspect="1"/>
          </p:cNvPicPr>
          <p:nvPr/>
        </p:nvPicPr>
        <p:blipFill>
          <a:blip r:embed="rId9">
            <a:alphaModFix amt="64987"/>
            <a:extLst/>
          </a:blip>
          <a:stretch>
            <a:fillRect/>
          </a:stretch>
        </p:blipFill>
        <p:spPr>
          <a:xfrm>
            <a:off x="4807988" y="9129869"/>
            <a:ext cx="1156518" cy="520434"/>
          </a:xfrm>
          <a:prstGeom prst="rect">
            <a:avLst/>
          </a:prstGeom>
          <a:ln w="12700">
            <a:miter lim="400000"/>
          </a:ln>
        </p:spPr>
      </p:pic>
      <p:pic>
        <p:nvPicPr>
          <p:cNvPr id="277" name="Image" descr="Image"/>
          <p:cNvPicPr>
            <a:picLocks noChangeAspect="1"/>
          </p:cNvPicPr>
          <p:nvPr/>
        </p:nvPicPr>
        <p:blipFill>
          <a:blip r:embed="rId10">
            <a:alphaModFix amt="64987"/>
            <a:extLst/>
          </a:blip>
          <a:stretch>
            <a:fillRect/>
          </a:stretch>
        </p:blipFill>
        <p:spPr>
          <a:xfrm>
            <a:off x="6090184" y="9032923"/>
            <a:ext cx="919468" cy="714327"/>
          </a:xfrm>
          <a:prstGeom prst="rect">
            <a:avLst/>
          </a:prstGeom>
          <a:ln w="12700">
            <a:miter lim="400000"/>
          </a:ln>
        </p:spPr>
      </p:pic>
      <p:pic>
        <p:nvPicPr>
          <p:cNvPr id="278" name="Image" descr="Image"/>
          <p:cNvPicPr>
            <a:picLocks noChangeAspect="1"/>
          </p:cNvPicPr>
          <p:nvPr/>
        </p:nvPicPr>
        <p:blipFill>
          <a:blip r:embed="rId11">
            <a:alphaModFix amt="64987"/>
            <a:extLst/>
          </a:blip>
          <a:stretch>
            <a:fillRect/>
          </a:stretch>
        </p:blipFill>
        <p:spPr>
          <a:xfrm>
            <a:off x="7135331" y="9032923"/>
            <a:ext cx="714327" cy="714327"/>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281" name="ElasticSearch…"/>
          <p:cNvSpPr txBox="1"/>
          <p:nvPr>
            <p:ph type="body" idx="1"/>
          </p:nvPr>
        </p:nvSpPr>
        <p:spPr>
          <a:xfrm>
            <a:off x="643135" y="1111794"/>
            <a:ext cx="11718530" cy="7436710"/>
          </a:xfrm>
          <a:prstGeom prst="rect">
            <a:avLst/>
          </a:prstGeom>
        </p:spPr>
        <p:txBody>
          <a:bodyPr/>
          <a:lstStyle/>
          <a:p>
            <a:pPr marL="0" indent="0" defTabSz="262889">
              <a:spcBef>
                <a:spcPts val="1800"/>
              </a:spcBef>
              <a:buSzTx/>
              <a:buNone/>
              <a:defRPr sz="2070"/>
            </a:pPr>
            <a:r>
              <a:t>ElasticSearch</a:t>
            </a:r>
          </a:p>
          <a:p>
            <a:pPr marL="0" indent="0" algn="just" defTabSz="262889">
              <a:spcBef>
                <a:spcPts val="1800"/>
              </a:spcBef>
              <a:buSzTx/>
              <a:buNone/>
              <a:defRPr sz="2070"/>
            </a:pPr>
            <a:r>
              <a:t>Where Elasticsearch Shines</a:t>
            </a:r>
          </a:p>
          <a:p>
            <a:pPr marL="285750" indent="-285750" algn="just" defTabSz="262889">
              <a:spcBef>
                <a:spcPts val="1800"/>
              </a:spcBef>
              <a:buBlip>
                <a:blip r:embed="rId2"/>
              </a:buBlip>
              <a:defRPr sz="2070"/>
            </a:pPr>
            <a:r>
              <a:t>Queries: This is what you think of when you type into a search bar. </a:t>
            </a:r>
          </a:p>
          <a:p>
            <a:pPr marL="285750" indent="-285750" algn="just" defTabSz="262889">
              <a:spcBef>
                <a:spcPts val="1800"/>
              </a:spcBef>
              <a:buBlip>
                <a:blip r:embed="rId2"/>
              </a:buBlip>
              <a:defRPr sz="2070"/>
            </a:pPr>
            <a:r>
              <a:t>Filters: Filters are much faster than queries because there’s no ambiguity around scoring. There’s a binary yes/no decision on whether a particular document has the term</a:t>
            </a:r>
          </a:p>
          <a:p>
            <a:pPr marL="285750" indent="-285750" algn="just" defTabSz="262889">
              <a:spcBef>
                <a:spcPts val="1800"/>
              </a:spcBef>
              <a:buBlip>
                <a:blip r:embed="rId2"/>
              </a:buBlip>
              <a:defRPr sz="2070"/>
            </a:pPr>
            <a:r>
              <a:t>Clusters and Nodes</a:t>
            </a:r>
          </a:p>
          <a:p>
            <a:pPr lvl="1" marL="571500" indent="-285750" algn="just" defTabSz="262889">
              <a:spcBef>
                <a:spcPts val="1800"/>
              </a:spcBef>
              <a:buBlip>
                <a:blip r:embed="rId2"/>
              </a:buBlip>
              <a:defRPr sz="2070"/>
            </a:pPr>
            <a:r>
              <a:t>Clusters are a collection of nodes that communicate with each other to read and write to an index.</a:t>
            </a:r>
          </a:p>
          <a:p>
            <a:pPr lvl="1" marL="571500" indent="-285750" algn="just" defTabSz="262889">
              <a:spcBef>
                <a:spcPts val="1800"/>
              </a:spcBef>
              <a:buBlip>
                <a:blip r:embed="rId2"/>
              </a:buBlip>
              <a:defRPr sz="2070"/>
            </a:pPr>
            <a:r>
              <a:t>A node is a single instance of Elasticsearch. It usually runs one instance per machine.</a:t>
            </a:r>
          </a:p>
          <a:p>
            <a:pPr marL="285750" indent="-285750" algn="just" defTabSz="262889">
              <a:spcBef>
                <a:spcPts val="1800"/>
              </a:spcBef>
              <a:buBlip>
                <a:blip r:embed="rId2"/>
              </a:buBlip>
              <a:defRPr sz="2070"/>
            </a:pPr>
            <a:r>
              <a:t>Horizontal Scaling: Because the Elasticsearch cluster is not limited to a single machine, you can infinitely scale your system to handle higher traffic and larger data sets</a:t>
            </a:r>
          </a:p>
          <a:p>
            <a:pPr marL="285750" indent="-285750" algn="just" defTabSz="262889">
              <a:spcBef>
                <a:spcPts val="1800"/>
              </a:spcBef>
              <a:buBlip>
                <a:blip r:embed="rId2"/>
              </a:buBlip>
              <a:defRPr sz="2070"/>
            </a:pPr>
            <a:r>
              <a:t>Shards and Indices</a:t>
            </a:r>
          </a:p>
          <a:p>
            <a:pPr lvl="1" marL="571500" indent="-285750" algn="just" defTabSz="262889">
              <a:spcBef>
                <a:spcPts val="1800"/>
              </a:spcBef>
              <a:buBlip>
                <a:blip r:embed="rId2"/>
              </a:buBlip>
              <a:defRPr sz="2070"/>
            </a:pPr>
            <a:r>
              <a:t>Shards are individual instances of a Lucene index. Lucene is the underlying technology that Elasticsearch uses for extremely fast data retrieval.</a:t>
            </a:r>
          </a:p>
          <a:p>
            <a:pPr lvl="1" marL="571500" indent="-285750" algn="just" defTabSz="262889">
              <a:spcBef>
                <a:spcPts val="1800"/>
              </a:spcBef>
              <a:buBlip>
                <a:blip r:embed="rId2"/>
              </a:buBlip>
              <a:defRPr sz="2070"/>
            </a:pPr>
            <a:r>
              <a:t>Each index is comprised of shards across one or many nodes.</a:t>
            </a:r>
          </a:p>
          <a:p>
            <a:pPr marL="285750" indent="-285750" algn="just" defTabSz="262889">
              <a:spcBef>
                <a:spcPts val="1800"/>
              </a:spcBef>
              <a:buBlip>
                <a:blip r:embed="rId2"/>
              </a:buBlip>
              <a:defRPr sz="2070"/>
            </a:pPr>
            <a:r>
              <a:t>JSON REST API: You can interact with the Elasticsearch API and know what information is being returned. There is a collection of _cat commands that tells you about the current status of your cluster</a:t>
            </a:r>
          </a:p>
        </p:txBody>
      </p:sp>
      <p:pic>
        <p:nvPicPr>
          <p:cNvPr id="282" name="Image" descr="Image"/>
          <p:cNvPicPr>
            <a:picLocks noChangeAspect="1"/>
          </p:cNvPicPr>
          <p:nvPr/>
        </p:nvPicPr>
        <p:blipFill>
          <a:blip r:embed="rId3">
            <a:alphaModFix amt="65432"/>
            <a:extLst/>
          </a:blip>
          <a:stretch>
            <a:fillRect/>
          </a:stretch>
        </p:blipFill>
        <p:spPr>
          <a:xfrm>
            <a:off x="11786491" y="8842423"/>
            <a:ext cx="1219118" cy="714327"/>
          </a:xfrm>
          <a:prstGeom prst="rect">
            <a:avLst/>
          </a:prstGeom>
          <a:ln w="12700">
            <a:miter lim="400000"/>
          </a:ln>
        </p:spPr>
      </p:pic>
      <p:pic>
        <p:nvPicPr>
          <p:cNvPr id="283" name="Image" descr="Image"/>
          <p:cNvPicPr>
            <a:picLocks noChangeAspect="1"/>
          </p:cNvPicPr>
          <p:nvPr/>
        </p:nvPicPr>
        <p:blipFill>
          <a:blip r:embed="rId4">
            <a:alphaModFix amt="65432"/>
            <a:extLst/>
          </a:blip>
          <a:stretch>
            <a:fillRect/>
          </a:stretch>
        </p:blipFill>
        <p:spPr>
          <a:xfrm>
            <a:off x="11011199" y="8842423"/>
            <a:ext cx="853708" cy="714327"/>
          </a:xfrm>
          <a:prstGeom prst="rect">
            <a:avLst/>
          </a:prstGeom>
          <a:ln w="12700">
            <a:miter lim="400000"/>
          </a:ln>
        </p:spPr>
      </p:pic>
      <p:grpSp>
        <p:nvGrpSpPr>
          <p:cNvPr id="286" name="Partners"/>
          <p:cNvGrpSpPr/>
          <p:nvPr/>
        </p:nvGrpSpPr>
        <p:grpSpPr>
          <a:xfrm rot="19020000">
            <a:off x="9919042" y="8983686"/>
            <a:ext cx="989916" cy="431801"/>
            <a:chOff x="0" y="0"/>
            <a:chExt cx="989914" cy="431800"/>
          </a:xfrm>
        </p:grpSpPr>
        <p:sp>
          <p:nvSpPr>
            <p:cNvPr id="285"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284" name="Partners" descr="Partners"/>
            <p:cNvPicPr>
              <a:picLocks noChangeAspect="0"/>
            </p:cNvPicPr>
            <p:nvPr/>
          </p:nvPicPr>
          <p:blipFill>
            <a:blip r:embed="rId5">
              <a:extLst/>
            </a:blip>
            <a:stretch>
              <a:fillRect/>
            </a:stretch>
          </p:blipFill>
          <p:spPr>
            <a:xfrm>
              <a:off x="-1" y="0"/>
              <a:ext cx="989916" cy="431801"/>
            </a:xfrm>
            <a:prstGeom prst="rect">
              <a:avLst/>
            </a:prstGeom>
            <a:effectLst/>
          </p:spPr>
        </p:pic>
      </p:grpSp>
      <p:grpSp>
        <p:nvGrpSpPr>
          <p:cNvPr id="289" name="TechStack"/>
          <p:cNvGrpSpPr/>
          <p:nvPr/>
        </p:nvGrpSpPr>
        <p:grpSpPr>
          <a:xfrm rot="19020000">
            <a:off x="192722" y="8983686"/>
            <a:ext cx="1087756" cy="431801"/>
            <a:chOff x="0" y="0"/>
            <a:chExt cx="1087755" cy="431800"/>
          </a:xfrm>
        </p:grpSpPr>
        <p:sp>
          <p:nvSpPr>
            <p:cNvPr id="288"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287" name="TechStack" descr="TechStack"/>
            <p:cNvPicPr>
              <a:picLocks noChangeAspect="0"/>
            </p:cNvPicPr>
            <p:nvPr/>
          </p:nvPicPr>
          <p:blipFill>
            <a:blip r:embed="rId6">
              <a:extLst/>
            </a:blip>
            <a:stretch>
              <a:fillRect/>
            </a:stretch>
          </p:blipFill>
          <p:spPr>
            <a:xfrm>
              <a:off x="-1" y="0"/>
              <a:ext cx="1087757" cy="431801"/>
            </a:xfrm>
            <a:prstGeom prst="rect">
              <a:avLst/>
            </a:prstGeom>
            <a:effectLst/>
          </p:spPr>
        </p:pic>
      </p:grpSp>
      <p:pic>
        <p:nvPicPr>
          <p:cNvPr id="290" name="Image" descr="Image"/>
          <p:cNvPicPr>
            <a:picLocks noChangeAspect="1"/>
          </p:cNvPicPr>
          <p:nvPr/>
        </p:nvPicPr>
        <p:blipFill>
          <a:blip r:embed="rId7">
            <a:alphaModFix amt="64987"/>
            <a:extLst/>
          </a:blip>
          <a:stretch>
            <a:fillRect/>
          </a:stretch>
        </p:blipFill>
        <p:spPr>
          <a:xfrm>
            <a:off x="1054100" y="9235864"/>
            <a:ext cx="1379271" cy="308445"/>
          </a:xfrm>
          <a:prstGeom prst="rect">
            <a:avLst/>
          </a:prstGeom>
          <a:ln w="12700">
            <a:miter lim="400000"/>
          </a:ln>
        </p:spPr>
      </p:pic>
      <p:pic>
        <p:nvPicPr>
          <p:cNvPr id="291" name="Image" descr="Image"/>
          <p:cNvPicPr>
            <a:picLocks noChangeAspect="1"/>
          </p:cNvPicPr>
          <p:nvPr/>
        </p:nvPicPr>
        <p:blipFill>
          <a:blip r:embed="rId8">
            <a:alphaModFix amt="64987"/>
            <a:extLst/>
          </a:blip>
          <a:stretch>
            <a:fillRect/>
          </a:stretch>
        </p:blipFill>
        <p:spPr>
          <a:xfrm>
            <a:off x="2559050" y="9039000"/>
            <a:ext cx="841063" cy="702173"/>
          </a:xfrm>
          <a:prstGeom prst="rect">
            <a:avLst/>
          </a:prstGeom>
          <a:ln w="12700">
            <a:miter lim="400000"/>
          </a:ln>
        </p:spPr>
      </p:pic>
      <p:pic>
        <p:nvPicPr>
          <p:cNvPr id="292" name="Image" descr="Image"/>
          <p:cNvPicPr>
            <a:picLocks noChangeAspect="1"/>
          </p:cNvPicPr>
          <p:nvPr/>
        </p:nvPicPr>
        <p:blipFill>
          <a:blip r:embed="rId9">
            <a:alphaModFix amt="64987"/>
            <a:extLst/>
          </a:blip>
          <a:stretch>
            <a:fillRect/>
          </a:stretch>
        </p:blipFill>
        <p:spPr>
          <a:xfrm>
            <a:off x="3525791" y="9039000"/>
            <a:ext cx="1156518" cy="702173"/>
          </a:xfrm>
          <a:prstGeom prst="rect">
            <a:avLst/>
          </a:prstGeom>
          <a:ln w="12700">
            <a:miter lim="400000"/>
          </a:ln>
        </p:spPr>
      </p:pic>
      <p:pic>
        <p:nvPicPr>
          <p:cNvPr id="293" name="Image" descr="Image"/>
          <p:cNvPicPr>
            <a:picLocks noChangeAspect="1"/>
          </p:cNvPicPr>
          <p:nvPr/>
        </p:nvPicPr>
        <p:blipFill>
          <a:blip r:embed="rId10">
            <a:alphaModFix amt="64987"/>
            <a:extLst/>
          </a:blip>
          <a:stretch>
            <a:fillRect/>
          </a:stretch>
        </p:blipFill>
        <p:spPr>
          <a:xfrm>
            <a:off x="4807988" y="9129869"/>
            <a:ext cx="1156518" cy="520434"/>
          </a:xfrm>
          <a:prstGeom prst="rect">
            <a:avLst/>
          </a:prstGeom>
          <a:ln w="12700">
            <a:miter lim="400000"/>
          </a:ln>
        </p:spPr>
      </p:pic>
      <p:pic>
        <p:nvPicPr>
          <p:cNvPr id="294" name="Image" descr="Image"/>
          <p:cNvPicPr>
            <a:picLocks noChangeAspect="1"/>
          </p:cNvPicPr>
          <p:nvPr/>
        </p:nvPicPr>
        <p:blipFill>
          <a:blip r:embed="rId11">
            <a:alphaModFix amt="64987"/>
            <a:extLst/>
          </a:blip>
          <a:stretch>
            <a:fillRect/>
          </a:stretch>
        </p:blipFill>
        <p:spPr>
          <a:xfrm>
            <a:off x="6090184" y="9032923"/>
            <a:ext cx="919468" cy="714327"/>
          </a:xfrm>
          <a:prstGeom prst="rect">
            <a:avLst/>
          </a:prstGeom>
          <a:ln w="12700">
            <a:miter lim="400000"/>
          </a:ln>
        </p:spPr>
      </p:pic>
      <p:pic>
        <p:nvPicPr>
          <p:cNvPr id="295" name="Image" descr="Image"/>
          <p:cNvPicPr>
            <a:picLocks noChangeAspect="1"/>
          </p:cNvPicPr>
          <p:nvPr/>
        </p:nvPicPr>
        <p:blipFill>
          <a:blip r:embed="rId12">
            <a:alphaModFix amt="64987"/>
            <a:extLst/>
          </a:blip>
          <a:stretch>
            <a:fillRect/>
          </a:stretch>
        </p:blipFill>
        <p:spPr>
          <a:xfrm>
            <a:off x="7135331" y="9032923"/>
            <a:ext cx="714327" cy="714327"/>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298" name="Logstash…"/>
          <p:cNvSpPr txBox="1"/>
          <p:nvPr>
            <p:ph type="body" idx="1"/>
          </p:nvPr>
        </p:nvSpPr>
        <p:spPr>
          <a:xfrm>
            <a:off x="643135" y="1111794"/>
            <a:ext cx="11718530" cy="7436710"/>
          </a:xfrm>
          <a:prstGeom prst="rect">
            <a:avLst/>
          </a:prstGeom>
        </p:spPr>
        <p:txBody>
          <a:bodyPr/>
          <a:lstStyle/>
          <a:p>
            <a:pPr marL="0" indent="0" defTabSz="233679">
              <a:spcBef>
                <a:spcPts val="1600"/>
              </a:spcBef>
              <a:buSzTx/>
              <a:buNone/>
              <a:defRPr b="1" sz="1840"/>
            </a:pPr>
            <a:r>
              <a:t>Logstash</a:t>
            </a:r>
          </a:p>
          <a:p>
            <a:pPr marL="0" indent="0" defTabSz="233679">
              <a:spcBef>
                <a:spcPts val="1600"/>
              </a:spcBef>
              <a:buSzTx/>
              <a:buNone/>
              <a:defRPr sz="1840"/>
            </a:pPr>
            <a:r>
              <a:t>Centralize, Transform &amp; Stash Your Data</a:t>
            </a:r>
          </a:p>
          <a:p>
            <a:pPr marL="0" indent="0" algn="just" defTabSz="233679">
              <a:spcBef>
                <a:spcPts val="1600"/>
              </a:spcBef>
              <a:buSzTx/>
              <a:buNone/>
              <a:defRPr sz="1840"/>
            </a:pPr>
            <a:r>
              <a:t>Logstash is an open source, server-side data processing pipeline that ingests data from a multitude of sources simultaneously, transforms it, and then sends it to your favorite “stash.”</a:t>
            </a:r>
          </a:p>
          <a:p>
            <a:pPr marL="0" indent="0" defTabSz="233679">
              <a:spcBef>
                <a:spcPts val="1600"/>
              </a:spcBef>
              <a:buSzTx/>
              <a:buNone/>
              <a:defRPr sz="1840"/>
            </a:pPr>
            <a:r>
              <a:t>INPUTS</a:t>
            </a:r>
          </a:p>
          <a:p>
            <a:pPr marL="0" indent="0" defTabSz="233679">
              <a:spcBef>
                <a:spcPts val="1600"/>
              </a:spcBef>
              <a:buSzTx/>
              <a:buNone/>
              <a:defRPr b="1" sz="1840"/>
            </a:pPr>
            <a:r>
              <a:t>Ingest Data of All Shapes, Sizes, and Sources</a:t>
            </a:r>
          </a:p>
          <a:p>
            <a:pPr marL="0" indent="0" algn="just" defTabSz="233679">
              <a:spcBef>
                <a:spcPts val="1600"/>
              </a:spcBef>
              <a:buSzTx/>
              <a:buNone/>
              <a:defRPr sz="1840"/>
            </a:pPr>
            <a:r>
              <a:t>Data is often scattered or siloed across many systems in many formats. Logstash supports </a:t>
            </a:r>
            <a:r>
              <a:rPr u="sng">
                <a:hlinkClick r:id="rId2" invalidUrl="" action="" tgtFrame="" tooltip="" history="1" highlightClick="0" endSnd="0"/>
              </a:rPr>
              <a:t>a variety of inputs</a:t>
            </a:r>
            <a:r>
              <a:t> that pull in events from a multitude of common sources, all at the same time. Easily ingest from your logs, metrics, web applications, data stores, and various AWS services, all in continuous, streaming fashion. </a:t>
            </a:r>
          </a:p>
          <a:p>
            <a:pPr marL="0" indent="0" defTabSz="233679">
              <a:spcBef>
                <a:spcPts val="1600"/>
              </a:spcBef>
              <a:buSzTx/>
              <a:buNone/>
              <a:defRPr sz="1840"/>
            </a:pPr>
            <a:r>
              <a:t>FILTERS</a:t>
            </a:r>
          </a:p>
          <a:p>
            <a:pPr marL="0" indent="0" defTabSz="233679">
              <a:spcBef>
                <a:spcPts val="1600"/>
              </a:spcBef>
              <a:buSzTx/>
              <a:buNone/>
              <a:defRPr b="1" sz="1840"/>
            </a:pPr>
            <a:r>
              <a:t>Parse &amp; Transform Your Data On the Fly</a:t>
            </a:r>
          </a:p>
          <a:p>
            <a:pPr marL="0" indent="0" algn="just" defTabSz="233679">
              <a:spcBef>
                <a:spcPts val="1600"/>
              </a:spcBef>
              <a:buSzTx/>
              <a:buNone/>
              <a:defRPr sz="1840"/>
            </a:pPr>
            <a:r>
              <a:t>As data travels from source to store, Logstash filters parse each event, identify named fields to build structure, and transform them to converge on a common format for easier, accelerated analysis and business value. </a:t>
            </a:r>
          </a:p>
          <a:p>
            <a:pPr marL="0" indent="0" defTabSz="233679">
              <a:spcBef>
                <a:spcPts val="1600"/>
              </a:spcBef>
              <a:buSzTx/>
              <a:buNone/>
              <a:defRPr sz="1840"/>
            </a:pPr>
            <a:r>
              <a:t>OUTPUTS</a:t>
            </a:r>
          </a:p>
          <a:p>
            <a:pPr marL="0" indent="0" defTabSz="233679">
              <a:spcBef>
                <a:spcPts val="1600"/>
              </a:spcBef>
              <a:buSzTx/>
              <a:buNone/>
              <a:defRPr b="1" sz="1840"/>
            </a:pPr>
            <a:r>
              <a:t>Choose Your Stash, Transport Your Data</a:t>
            </a:r>
          </a:p>
          <a:p>
            <a:pPr marL="0" indent="0" algn="just" defTabSz="233679">
              <a:spcBef>
                <a:spcPts val="1600"/>
              </a:spcBef>
              <a:buSzTx/>
              <a:buNone/>
              <a:defRPr sz="1840"/>
            </a:pPr>
            <a:r>
              <a:t>While Elasticsearch is our go-to output that opens up a world of search and analytics possibilities, it’s not the only one available. </a:t>
            </a:r>
          </a:p>
          <a:p>
            <a:pPr marL="0" indent="0" defTabSz="182880">
              <a:lnSpc>
                <a:spcPts val="2700"/>
              </a:lnSpc>
              <a:spcBef>
                <a:spcPts val="400"/>
              </a:spcBef>
              <a:buSzTx/>
              <a:buNone/>
              <a:defRPr sz="1840">
                <a:solidFill>
                  <a:srgbClr val="5A554C"/>
                </a:solidFill>
              </a:defRPr>
            </a:pPr>
          </a:p>
          <a:p>
            <a:pPr marL="0" indent="0" defTabSz="233679">
              <a:spcBef>
                <a:spcPts val="1500"/>
              </a:spcBef>
              <a:buSzTx/>
              <a:buNone/>
              <a:defRPr sz="1440"/>
            </a:pPr>
            <a:r>
              <a:t>[ see https://www.elastic.co/products/logstash ]</a:t>
            </a:r>
          </a:p>
          <a:p>
            <a:pPr marL="0" indent="0" defTabSz="182880">
              <a:lnSpc>
                <a:spcPts val="1100"/>
              </a:lnSpc>
              <a:spcBef>
                <a:spcPts val="0"/>
              </a:spcBef>
              <a:buSzTx/>
              <a:buNone/>
              <a:defRPr sz="480">
                <a:solidFill>
                  <a:srgbClr val="000000"/>
                </a:solidFill>
                <a:latin typeface="Times"/>
                <a:ea typeface="Times"/>
                <a:cs typeface="Times"/>
                <a:sym typeface="Times"/>
              </a:defRPr>
            </a:pPr>
          </a:p>
          <a:p>
            <a:pPr marL="0" indent="0" defTabSz="182880">
              <a:lnSpc>
                <a:spcPts val="1100"/>
              </a:lnSpc>
              <a:spcBef>
                <a:spcPts val="0"/>
              </a:spcBef>
              <a:buSzTx/>
              <a:buNone/>
              <a:defRPr sz="480">
                <a:solidFill>
                  <a:srgbClr val="000000"/>
                </a:solidFill>
                <a:latin typeface="Times"/>
                <a:ea typeface="Times"/>
                <a:cs typeface="Times"/>
                <a:sym typeface="Times"/>
              </a:defRPr>
            </a:pPr>
          </a:p>
        </p:txBody>
      </p:sp>
      <p:pic>
        <p:nvPicPr>
          <p:cNvPr id="299" name="Image" descr="Image"/>
          <p:cNvPicPr>
            <a:picLocks noChangeAspect="1"/>
          </p:cNvPicPr>
          <p:nvPr/>
        </p:nvPicPr>
        <p:blipFill>
          <a:blip r:embed="rId3">
            <a:alphaModFix amt="65432"/>
            <a:extLst/>
          </a:blip>
          <a:stretch>
            <a:fillRect/>
          </a:stretch>
        </p:blipFill>
        <p:spPr>
          <a:xfrm>
            <a:off x="11786491" y="8842423"/>
            <a:ext cx="1219118" cy="714327"/>
          </a:xfrm>
          <a:prstGeom prst="rect">
            <a:avLst/>
          </a:prstGeom>
          <a:ln w="12700">
            <a:miter lim="400000"/>
          </a:ln>
        </p:spPr>
      </p:pic>
      <p:pic>
        <p:nvPicPr>
          <p:cNvPr id="300" name="Image" descr="Image"/>
          <p:cNvPicPr>
            <a:picLocks noChangeAspect="1"/>
          </p:cNvPicPr>
          <p:nvPr/>
        </p:nvPicPr>
        <p:blipFill>
          <a:blip r:embed="rId4">
            <a:alphaModFix amt="65432"/>
            <a:extLst/>
          </a:blip>
          <a:stretch>
            <a:fillRect/>
          </a:stretch>
        </p:blipFill>
        <p:spPr>
          <a:xfrm>
            <a:off x="11011199" y="8842423"/>
            <a:ext cx="853708" cy="714327"/>
          </a:xfrm>
          <a:prstGeom prst="rect">
            <a:avLst/>
          </a:prstGeom>
          <a:ln w="12700">
            <a:miter lim="400000"/>
          </a:ln>
        </p:spPr>
      </p:pic>
      <p:grpSp>
        <p:nvGrpSpPr>
          <p:cNvPr id="303" name="Partners"/>
          <p:cNvGrpSpPr/>
          <p:nvPr/>
        </p:nvGrpSpPr>
        <p:grpSpPr>
          <a:xfrm rot="19020000">
            <a:off x="9919042" y="8983686"/>
            <a:ext cx="989916" cy="431801"/>
            <a:chOff x="0" y="0"/>
            <a:chExt cx="989914" cy="431800"/>
          </a:xfrm>
        </p:grpSpPr>
        <p:sp>
          <p:nvSpPr>
            <p:cNvPr id="302"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301" name="Partners" descr="Partners"/>
            <p:cNvPicPr>
              <a:picLocks noChangeAspect="0"/>
            </p:cNvPicPr>
            <p:nvPr/>
          </p:nvPicPr>
          <p:blipFill>
            <a:blip r:embed="rId5">
              <a:extLst/>
            </a:blip>
            <a:stretch>
              <a:fillRect/>
            </a:stretch>
          </p:blipFill>
          <p:spPr>
            <a:xfrm>
              <a:off x="-1" y="0"/>
              <a:ext cx="989916" cy="431801"/>
            </a:xfrm>
            <a:prstGeom prst="rect">
              <a:avLst/>
            </a:prstGeom>
            <a:effectLst/>
          </p:spPr>
        </p:pic>
      </p:grpSp>
      <p:grpSp>
        <p:nvGrpSpPr>
          <p:cNvPr id="306" name="TechStack"/>
          <p:cNvGrpSpPr/>
          <p:nvPr/>
        </p:nvGrpSpPr>
        <p:grpSpPr>
          <a:xfrm rot="19020000">
            <a:off x="192722" y="8983686"/>
            <a:ext cx="1087756" cy="431801"/>
            <a:chOff x="0" y="0"/>
            <a:chExt cx="1087755" cy="431800"/>
          </a:xfrm>
        </p:grpSpPr>
        <p:sp>
          <p:nvSpPr>
            <p:cNvPr id="305"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304" name="TechStack" descr="TechStack"/>
            <p:cNvPicPr>
              <a:picLocks noChangeAspect="0"/>
            </p:cNvPicPr>
            <p:nvPr/>
          </p:nvPicPr>
          <p:blipFill>
            <a:blip r:embed="rId6">
              <a:extLst/>
            </a:blip>
            <a:stretch>
              <a:fillRect/>
            </a:stretch>
          </p:blipFill>
          <p:spPr>
            <a:xfrm>
              <a:off x="-1" y="0"/>
              <a:ext cx="1087757" cy="431801"/>
            </a:xfrm>
            <a:prstGeom prst="rect">
              <a:avLst/>
            </a:prstGeom>
            <a:effectLst/>
          </p:spPr>
        </p:pic>
      </p:grpSp>
      <p:pic>
        <p:nvPicPr>
          <p:cNvPr id="307" name="Image" descr="Image"/>
          <p:cNvPicPr>
            <a:picLocks noChangeAspect="1"/>
          </p:cNvPicPr>
          <p:nvPr/>
        </p:nvPicPr>
        <p:blipFill>
          <a:blip r:embed="rId7">
            <a:alphaModFix amt="64987"/>
            <a:extLst/>
          </a:blip>
          <a:stretch>
            <a:fillRect/>
          </a:stretch>
        </p:blipFill>
        <p:spPr>
          <a:xfrm>
            <a:off x="1054100" y="9235864"/>
            <a:ext cx="1379271" cy="308445"/>
          </a:xfrm>
          <a:prstGeom prst="rect">
            <a:avLst/>
          </a:prstGeom>
          <a:ln w="12700">
            <a:miter lim="400000"/>
          </a:ln>
        </p:spPr>
      </p:pic>
      <p:pic>
        <p:nvPicPr>
          <p:cNvPr id="308" name="Image" descr="Image"/>
          <p:cNvPicPr>
            <a:picLocks noChangeAspect="1"/>
          </p:cNvPicPr>
          <p:nvPr/>
        </p:nvPicPr>
        <p:blipFill>
          <a:blip r:embed="rId8">
            <a:alphaModFix amt="64987"/>
            <a:extLst/>
          </a:blip>
          <a:stretch>
            <a:fillRect/>
          </a:stretch>
        </p:blipFill>
        <p:spPr>
          <a:xfrm>
            <a:off x="2559050" y="9039000"/>
            <a:ext cx="841063" cy="702173"/>
          </a:xfrm>
          <a:prstGeom prst="rect">
            <a:avLst/>
          </a:prstGeom>
          <a:ln w="12700">
            <a:miter lim="400000"/>
          </a:ln>
        </p:spPr>
      </p:pic>
      <p:pic>
        <p:nvPicPr>
          <p:cNvPr id="309" name="Image" descr="Image"/>
          <p:cNvPicPr>
            <a:picLocks noChangeAspect="1"/>
          </p:cNvPicPr>
          <p:nvPr/>
        </p:nvPicPr>
        <p:blipFill>
          <a:blip r:embed="rId9">
            <a:alphaModFix amt="64987"/>
            <a:extLst/>
          </a:blip>
          <a:stretch>
            <a:fillRect/>
          </a:stretch>
        </p:blipFill>
        <p:spPr>
          <a:xfrm>
            <a:off x="3525791" y="9039000"/>
            <a:ext cx="1156518" cy="702173"/>
          </a:xfrm>
          <a:prstGeom prst="rect">
            <a:avLst/>
          </a:prstGeom>
          <a:ln w="12700">
            <a:miter lim="400000"/>
          </a:ln>
        </p:spPr>
      </p:pic>
      <p:pic>
        <p:nvPicPr>
          <p:cNvPr id="310" name="Image" descr="Image"/>
          <p:cNvPicPr>
            <a:picLocks noChangeAspect="1"/>
          </p:cNvPicPr>
          <p:nvPr/>
        </p:nvPicPr>
        <p:blipFill>
          <a:blip r:embed="rId10">
            <a:alphaModFix amt="64987"/>
            <a:extLst/>
          </a:blip>
          <a:stretch>
            <a:fillRect/>
          </a:stretch>
        </p:blipFill>
        <p:spPr>
          <a:xfrm>
            <a:off x="4807988" y="9129869"/>
            <a:ext cx="1156518" cy="520434"/>
          </a:xfrm>
          <a:prstGeom prst="rect">
            <a:avLst/>
          </a:prstGeom>
          <a:ln w="12700">
            <a:miter lim="400000"/>
          </a:ln>
        </p:spPr>
      </p:pic>
      <p:pic>
        <p:nvPicPr>
          <p:cNvPr id="311" name="Image" descr="Image"/>
          <p:cNvPicPr>
            <a:picLocks noChangeAspect="1"/>
          </p:cNvPicPr>
          <p:nvPr/>
        </p:nvPicPr>
        <p:blipFill>
          <a:blip r:embed="rId11">
            <a:alphaModFix amt="64987"/>
            <a:extLst/>
          </a:blip>
          <a:stretch>
            <a:fillRect/>
          </a:stretch>
        </p:blipFill>
        <p:spPr>
          <a:xfrm>
            <a:off x="6090184" y="9032923"/>
            <a:ext cx="919468" cy="714327"/>
          </a:xfrm>
          <a:prstGeom prst="rect">
            <a:avLst/>
          </a:prstGeom>
          <a:ln w="12700">
            <a:miter lim="400000"/>
          </a:ln>
        </p:spPr>
      </p:pic>
      <p:pic>
        <p:nvPicPr>
          <p:cNvPr id="312" name="Image" descr="Image"/>
          <p:cNvPicPr>
            <a:picLocks noChangeAspect="1"/>
          </p:cNvPicPr>
          <p:nvPr/>
        </p:nvPicPr>
        <p:blipFill>
          <a:blip r:embed="rId12">
            <a:alphaModFix amt="64987"/>
            <a:extLst/>
          </a:blip>
          <a:stretch>
            <a:fillRect/>
          </a:stretch>
        </p:blipFill>
        <p:spPr>
          <a:xfrm>
            <a:off x="7135331" y="9032923"/>
            <a:ext cx="714327" cy="71432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315" name="Logstash or FluentD - pros &amp; cons……"/>
          <p:cNvSpPr txBox="1"/>
          <p:nvPr>
            <p:ph type="body" idx="1"/>
          </p:nvPr>
        </p:nvSpPr>
        <p:spPr>
          <a:xfrm>
            <a:off x="643135" y="1111794"/>
            <a:ext cx="11718530" cy="7436710"/>
          </a:xfrm>
          <a:prstGeom prst="rect">
            <a:avLst/>
          </a:prstGeom>
        </p:spPr>
        <p:txBody>
          <a:bodyPr/>
          <a:lstStyle/>
          <a:p>
            <a:pPr marL="0" indent="0" defTabSz="368045">
              <a:spcBef>
                <a:spcPts val="2600"/>
              </a:spcBef>
              <a:buSzTx/>
              <a:buNone/>
              <a:defRPr sz="2898"/>
            </a:pPr>
            <a:r>
              <a:t>Logstash or FluentD - pros &amp; cons…</a:t>
            </a:r>
          </a:p>
          <a:p>
            <a:pPr marL="400050" indent="-400050" algn="just" defTabSz="368045">
              <a:spcBef>
                <a:spcPts val="2600"/>
              </a:spcBef>
              <a:buBlip>
                <a:blip r:embed="rId2"/>
              </a:buBlip>
              <a:defRPr sz="2898"/>
            </a:pPr>
            <a:r>
              <a:t>Logstash lacks a persistent internal message queue: Currently, Logstash has an on-memory queue that holds 20 events (fixed size) and relies on an external queue like Redis for persistence across restarts. This is a known issue for Logstash, and it is actively worked on this issue where they aim to persist the queue on-disk.</a:t>
            </a:r>
          </a:p>
          <a:p>
            <a:pPr marL="400050" indent="-400050" algn="just" defTabSz="368045">
              <a:spcBef>
                <a:spcPts val="2600"/>
              </a:spcBef>
              <a:buBlip>
                <a:blip r:embed="rId2"/>
              </a:buBlip>
              <a:defRPr sz="2898"/>
            </a:pPr>
            <a:r>
              <a:t>Fluentd, on the other hand, has a highly configurable buffering system. It can be either in-memory or on-disk with more parameters that you ever care to know.</a:t>
            </a:r>
          </a:p>
          <a:p>
            <a:pPr marL="400050" indent="-400050" algn="just" defTabSz="368045">
              <a:spcBef>
                <a:spcPts val="2600"/>
              </a:spcBef>
              <a:buBlip>
                <a:blip r:embed="rId2"/>
              </a:buBlip>
              <a:defRPr sz="2898"/>
            </a:pPr>
            <a:r>
              <a:t>The upside of Logstash’s approach is simplicity: the mental model for its sized queue is very simple. However, you must deploy Redis alongside Logstash for improved reliability in production. Fluentd has built-in reliability, but its configuration parameters take some getting used to.</a:t>
            </a:r>
          </a:p>
          <a:p>
            <a:pPr marL="400050" indent="-400050" algn="just" defTabSz="368045">
              <a:spcBef>
                <a:spcPts val="2600"/>
              </a:spcBef>
              <a:buBlip>
                <a:blip r:embed="rId2"/>
              </a:buBlip>
              <a:defRPr sz="2898"/>
            </a:pPr>
            <a:r>
              <a:t>Logstash: Needs to be deployed with Redis to ensure reliability</a:t>
            </a:r>
            <a:br/>
            <a:r>
              <a:t>Fluentd: Built-in reliability, but its configuration is more complicated</a:t>
            </a:r>
          </a:p>
        </p:txBody>
      </p:sp>
      <p:pic>
        <p:nvPicPr>
          <p:cNvPr id="316" name="Image" descr="Image"/>
          <p:cNvPicPr>
            <a:picLocks noChangeAspect="1"/>
          </p:cNvPicPr>
          <p:nvPr/>
        </p:nvPicPr>
        <p:blipFill>
          <a:blip r:embed="rId3">
            <a:alphaModFix amt="65432"/>
            <a:extLst/>
          </a:blip>
          <a:stretch>
            <a:fillRect/>
          </a:stretch>
        </p:blipFill>
        <p:spPr>
          <a:xfrm>
            <a:off x="11786491" y="8842423"/>
            <a:ext cx="1219118" cy="714327"/>
          </a:xfrm>
          <a:prstGeom prst="rect">
            <a:avLst/>
          </a:prstGeom>
          <a:ln w="12700">
            <a:miter lim="400000"/>
          </a:ln>
        </p:spPr>
      </p:pic>
      <p:pic>
        <p:nvPicPr>
          <p:cNvPr id="317" name="Image" descr="Image"/>
          <p:cNvPicPr>
            <a:picLocks noChangeAspect="1"/>
          </p:cNvPicPr>
          <p:nvPr/>
        </p:nvPicPr>
        <p:blipFill>
          <a:blip r:embed="rId4">
            <a:alphaModFix amt="65432"/>
            <a:extLst/>
          </a:blip>
          <a:stretch>
            <a:fillRect/>
          </a:stretch>
        </p:blipFill>
        <p:spPr>
          <a:xfrm>
            <a:off x="11011199" y="8842423"/>
            <a:ext cx="853708" cy="714327"/>
          </a:xfrm>
          <a:prstGeom prst="rect">
            <a:avLst/>
          </a:prstGeom>
          <a:ln w="12700">
            <a:miter lim="400000"/>
          </a:ln>
        </p:spPr>
      </p:pic>
      <p:grpSp>
        <p:nvGrpSpPr>
          <p:cNvPr id="320" name="Partners"/>
          <p:cNvGrpSpPr/>
          <p:nvPr/>
        </p:nvGrpSpPr>
        <p:grpSpPr>
          <a:xfrm rot="19020000">
            <a:off x="9919042" y="8983686"/>
            <a:ext cx="989916" cy="431801"/>
            <a:chOff x="0" y="0"/>
            <a:chExt cx="989914" cy="431800"/>
          </a:xfrm>
        </p:grpSpPr>
        <p:sp>
          <p:nvSpPr>
            <p:cNvPr id="319"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318" name="Partners" descr="Partners"/>
            <p:cNvPicPr>
              <a:picLocks noChangeAspect="0"/>
            </p:cNvPicPr>
            <p:nvPr/>
          </p:nvPicPr>
          <p:blipFill>
            <a:blip r:embed="rId5">
              <a:extLst/>
            </a:blip>
            <a:stretch>
              <a:fillRect/>
            </a:stretch>
          </p:blipFill>
          <p:spPr>
            <a:xfrm>
              <a:off x="-1" y="0"/>
              <a:ext cx="989916" cy="431801"/>
            </a:xfrm>
            <a:prstGeom prst="rect">
              <a:avLst/>
            </a:prstGeom>
            <a:effectLst/>
          </p:spPr>
        </p:pic>
      </p:grpSp>
      <p:grpSp>
        <p:nvGrpSpPr>
          <p:cNvPr id="323" name="TechStack"/>
          <p:cNvGrpSpPr/>
          <p:nvPr/>
        </p:nvGrpSpPr>
        <p:grpSpPr>
          <a:xfrm rot="19020000">
            <a:off x="192722" y="8983686"/>
            <a:ext cx="1087756" cy="431801"/>
            <a:chOff x="0" y="0"/>
            <a:chExt cx="1087755" cy="431800"/>
          </a:xfrm>
        </p:grpSpPr>
        <p:sp>
          <p:nvSpPr>
            <p:cNvPr id="322"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321" name="TechStack" descr="TechStack"/>
            <p:cNvPicPr>
              <a:picLocks noChangeAspect="0"/>
            </p:cNvPicPr>
            <p:nvPr/>
          </p:nvPicPr>
          <p:blipFill>
            <a:blip r:embed="rId6">
              <a:extLst/>
            </a:blip>
            <a:stretch>
              <a:fillRect/>
            </a:stretch>
          </p:blipFill>
          <p:spPr>
            <a:xfrm>
              <a:off x="-1" y="0"/>
              <a:ext cx="1087757" cy="431801"/>
            </a:xfrm>
            <a:prstGeom prst="rect">
              <a:avLst/>
            </a:prstGeom>
            <a:effectLst/>
          </p:spPr>
        </p:pic>
      </p:grpSp>
      <p:pic>
        <p:nvPicPr>
          <p:cNvPr id="324" name="Image" descr="Image"/>
          <p:cNvPicPr>
            <a:picLocks noChangeAspect="1"/>
          </p:cNvPicPr>
          <p:nvPr/>
        </p:nvPicPr>
        <p:blipFill>
          <a:blip r:embed="rId7">
            <a:alphaModFix amt="64987"/>
            <a:extLst/>
          </a:blip>
          <a:stretch>
            <a:fillRect/>
          </a:stretch>
        </p:blipFill>
        <p:spPr>
          <a:xfrm>
            <a:off x="1054100" y="9235864"/>
            <a:ext cx="1379271" cy="308445"/>
          </a:xfrm>
          <a:prstGeom prst="rect">
            <a:avLst/>
          </a:prstGeom>
          <a:ln w="12700">
            <a:miter lim="400000"/>
          </a:ln>
        </p:spPr>
      </p:pic>
      <p:pic>
        <p:nvPicPr>
          <p:cNvPr id="325" name="Image" descr="Image"/>
          <p:cNvPicPr>
            <a:picLocks noChangeAspect="1"/>
          </p:cNvPicPr>
          <p:nvPr/>
        </p:nvPicPr>
        <p:blipFill>
          <a:blip r:embed="rId8">
            <a:alphaModFix amt="64987"/>
            <a:extLst/>
          </a:blip>
          <a:stretch>
            <a:fillRect/>
          </a:stretch>
        </p:blipFill>
        <p:spPr>
          <a:xfrm>
            <a:off x="2559050" y="9039000"/>
            <a:ext cx="841063" cy="702173"/>
          </a:xfrm>
          <a:prstGeom prst="rect">
            <a:avLst/>
          </a:prstGeom>
          <a:ln w="12700">
            <a:miter lim="400000"/>
          </a:ln>
        </p:spPr>
      </p:pic>
      <p:pic>
        <p:nvPicPr>
          <p:cNvPr id="326" name="Image" descr="Image"/>
          <p:cNvPicPr>
            <a:picLocks noChangeAspect="1"/>
          </p:cNvPicPr>
          <p:nvPr/>
        </p:nvPicPr>
        <p:blipFill>
          <a:blip r:embed="rId9">
            <a:alphaModFix amt="64987"/>
            <a:extLst/>
          </a:blip>
          <a:stretch>
            <a:fillRect/>
          </a:stretch>
        </p:blipFill>
        <p:spPr>
          <a:xfrm>
            <a:off x="3525791" y="9039000"/>
            <a:ext cx="1156518" cy="702173"/>
          </a:xfrm>
          <a:prstGeom prst="rect">
            <a:avLst/>
          </a:prstGeom>
          <a:ln w="12700">
            <a:miter lim="400000"/>
          </a:ln>
        </p:spPr>
      </p:pic>
      <p:pic>
        <p:nvPicPr>
          <p:cNvPr id="327" name="Image" descr="Image"/>
          <p:cNvPicPr>
            <a:picLocks noChangeAspect="1"/>
          </p:cNvPicPr>
          <p:nvPr/>
        </p:nvPicPr>
        <p:blipFill>
          <a:blip r:embed="rId10">
            <a:alphaModFix amt="64987"/>
            <a:extLst/>
          </a:blip>
          <a:stretch>
            <a:fillRect/>
          </a:stretch>
        </p:blipFill>
        <p:spPr>
          <a:xfrm>
            <a:off x="4807988" y="9129869"/>
            <a:ext cx="1156518" cy="520434"/>
          </a:xfrm>
          <a:prstGeom prst="rect">
            <a:avLst/>
          </a:prstGeom>
          <a:ln w="12700">
            <a:miter lim="400000"/>
          </a:ln>
        </p:spPr>
      </p:pic>
      <p:pic>
        <p:nvPicPr>
          <p:cNvPr id="328" name="Image" descr="Image"/>
          <p:cNvPicPr>
            <a:picLocks noChangeAspect="1"/>
          </p:cNvPicPr>
          <p:nvPr/>
        </p:nvPicPr>
        <p:blipFill>
          <a:blip r:embed="rId11">
            <a:alphaModFix amt="64987"/>
            <a:extLst/>
          </a:blip>
          <a:stretch>
            <a:fillRect/>
          </a:stretch>
        </p:blipFill>
        <p:spPr>
          <a:xfrm>
            <a:off x="6090184" y="9032923"/>
            <a:ext cx="919468" cy="714327"/>
          </a:xfrm>
          <a:prstGeom prst="rect">
            <a:avLst/>
          </a:prstGeom>
          <a:ln w="12700">
            <a:miter lim="400000"/>
          </a:ln>
        </p:spPr>
      </p:pic>
      <p:pic>
        <p:nvPicPr>
          <p:cNvPr id="329" name="Image" descr="Image"/>
          <p:cNvPicPr>
            <a:picLocks noChangeAspect="1"/>
          </p:cNvPicPr>
          <p:nvPr/>
        </p:nvPicPr>
        <p:blipFill>
          <a:blip r:embed="rId12">
            <a:alphaModFix amt="64987"/>
            <a:extLst/>
          </a:blip>
          <a:stretch>
            <a:fillRect/>
          </a:stretch>
        </p:blipFill>
        <p:spPr>
          <a:xfrm>
            <a:off x="7135331" y="9032923"/>
            <a:ext cx="714327" cy="714327"/>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332" name="Fluent Bit is an open source and multi-platform Log Processor and Forwarder which allows you to collect data/logs from different sources, unify and send them to multiple destinations. It's fully compatible with Docker and Kubernetes environments."/>
          <p:cNvSpPr txBox="1"/>
          <p:nvPr>
            <p:ph type="body" idx="1"/>
          </p:nvPr>
        </p:nvSpPr>
        <p:spPr>
          <a:xfrm>
            <a:off x="643135" y="1111794"/>
            <a:ext cx="11718530" cy="7436710"/>
          </a:xfrm>
          <a:prstGeom prst="rect">
            <a:avLst/>
          </a:prstGeom>
        </p:spPr>
        <p:txBody>
          <a:bodyPr/>
          <a:lstStyle/>
          <a:p>
            <a:pPr marL="0" indent="0" defTabSz="338835">
              <a:spcBef>
                <a:spcPts val="2400"/>
              </a:spcBef>
              <a:buSzTx/>
              <a:buNone/>
              <a:defRPr sz="2667"/>
            </a:pPr>
          </a:p>
          <a:p>
            <a:pPr marL="0" indent="0" defTabSz="338835">
              <a:spcBef>
                <a:spcPts val="2400"/>
              </a:spcBef>
              <a:buSzTx/>
              <a:buNone/>
              <a:defRPr sz="2667"/>
            </a:pPr>
          </a:p>
          <a:p>
            <a:pPr marL="0" indent="0" defTabSz="338835">
              <a:spcBef>
                <a:spcPts val="2400"/>
              </a:spcBef>
              <a:buSzTx/>
              <a:buNone/>
              <a:defRPr sz="2667"/>
            </a:pPr>
          </a:p>
          <a:p>
            <a:pPr marL="0" indent="0" algn="just" defTabSz="338835">
              <a:spcBef>
                <a:spcPts val="2400"/>
              </a:spcBef>
              <a:buSzTx/>
              <a:buNone/>
              <a:defRPr sz="2667"/>
            </a:pPr>
            <a:r>
              <a:t>Fluent Bit is an open source and multi-platform Log Processor and Forwarder which allows you to collect data/logs from different sources, unify and send them to multiple destinations. It's fully compatible with Docker and </a:t>
            </a:r>
            <a:r>
              <a:rPr u="sng">
                <a:hlinkClick r:id="rId2" invalidUrl="" action="" tgtFrame="" tooltip="" history="1" highlightClick="0" endSnd="0"/>
              </a:rPr>
              <a:t>Kubernetes</a:t>
            </a:r>
            <a:r>
              <a:t> environments.</a:t>
            </a:r>
          </a:p>
          <a:p>
            <a:pPr marL="0" indent="0" defTabSz="265175">
              <a:lnSpc>
                <a:spcPts val="1900"/>
              </a:lnSpc>
              <a:spcBef>
                <a:spcPts val="0"/>
              </a:spcBef>
              <a:buSzTx/>
              <a:buNone/>
              <a:defRPr sz="928">
                <a:solidFill>
                  <a:srgbClr val="5A554C"/>
                </a:solidFill>
              </a:defRPr>
            </a:pPr>
          </a:p>
          <a:p>
            <a:pPr marL="0" indent="0" defTabSz="265175">
              <a:lnSpc>
                <a:spcPts val="1900"/>
              </a:lnSpc>
              <a:spcBef>
                <a:spcPts val="0"/>
              </a:spcBef>
              <a:buSzTx/>
              <a:buNone/>
              <a:defRPr sz="928">
                <a:solidFill>
                  <a:srgbClr val="5A554C"/>
                </a:solidFill>
              </a:defRPr>
            </a:pPr>
          </a:p>
          <a:p>
            <a:pPr marL="0" indent="0" defTabSz="338835">
              <a:spcBef>
                <a:spcPts val="2400"/>
              </a:spcBef>
              <a:buSzTx/>
              <a:buNone/>
              <a:defRPr sz="2667"/>
            </a:pPr>
          </a:p>
          <a:p>
            <a:pPr marL="0" indent="0" defTabSz="338835">
              <a:spcBef>
                <a:spcPts val="2400"/>
              </a:spcBef>
              <a:buSzTx/>
              <a:buNone/>
              <a:defRPr sz="2667"/>
            </a:pPr>
          </a:p>
          <a:p>
            <a:pPr marL="0" indent="0" defTabSz="338835">
              <a:spcBef>
                <a:spcPts val="2400"/>
              </a:spcBef>
              <a:buSzTx/>
              <a:buNone/>
              <a:defRPr sz="2667"/>
            </a:pPr>
          </a:p>
          <a:p>
            <a:pPr marL="0" indent="0" defTabSz="338835">
              <a:spcBef>
                <a:spcPts val="2400"/>
              </a:spcBef>
              <a:buSzTx/>
              <a:buNone/>
              <a:defRPr sz="2667"/>
            </a:pPr>
          </a:p>
        </p:txBody>
      </p:sp>
      <p:pic>
        <p:nvPicPr>
          <p:cNvPr id="333" name="Image" descr="Image"/>
          <p:cNvPicPr>
            <a:picLocks noChangeAspect="1"/>
          </p:cNvPicPr>
          <p:nvPr/>
        </p:nvPicPr>
        <p:blipFill>
          <a:blip r:embed="rId3">
            <a:alphaModFix amt="65432"/>
            <a:extLst/>
          </a:blip>
          <a:stretch>
            <a:fillRect/>
          </a:stretch>
        </p:blipFill>
        <p:spPr>
          <a:xfrm>
            <a:off x="11786491" y="8842423"/>
            <a:ext cx="1219118" cy="714327"/>
          </a:xfrm>
          <a:prstGeom prst="rect">
            <a:avLst/>
          </a:prstGeom>
          <a:ln w="12700">
            <a:miter lim="400000"/>
          </a:ln>
        </p:spPr>
      </p:pic>
      <p:pic>
        <p:nvPicPr>
          <p:cNvPr id="334" name="Image" descr="Image"/>
          <p:cNvPicPr>
            <a:picLocks noChangeAspect="1"/>
          </p:cNvPicPr>
          <p:nvPr/>
        </p:nvPicPr>
        <p:blipFill>
          <a:blip r:embed="rId4">
            <a:alphaModFix amt="65432"/>
            <a:extLst/>
          </a:blip>
          <a:stretch>
            <a:fillRect/>
          </a:stretch>
        </p:blipFill>
        <p:spPr>
          <a:xfrm>
            <a:off x="11011199" y="8842423"/>
            <a:ext cx="853708" cy="714327"/>
          </a:xfrm>
          <a:prstGeom prst="rect">
            <a:avLst/>
          </a:prstGeom>
          <a:ln w="12700">
            <a:miter lim="400000"/>
          </a:ln>
        </p:spPr>
      </p:pic>
      <p:grpSp>
        <p:nvGrpSpPr>
          <p:cNvPr id="337" name="Partners"/>
          <p:cNvGrpSpPr/>
          <p:nvPr/>
        </p:nvGrpSpPr>
        <p:grpSpPr>
          <a:xfrm rot="19020000">
            <a:off x="9919042" y="8983686"/>
            <a:ext cx="989916" cy="431801"/>
            <a:chOff x="0" y="0"/>
            <a:chExt cx="989914" cy="431800"/>
          </a:xfrm>
        </p:grpSpPr>
        <p:sp>
          <p:nvSpPr>
            <p:cNvPr id="336"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335" name="Partners" descr="Partners"/>
            <p:cNvPicPr>
              <a:picLocks noChangeAspect="0"/>
            </p:cNvPicPr>
            <p:nvPr/>
          </p:nvPicPr>
          <p:blipFill>
            <a:blip r:embed="rId5">
              <a:extLst/>
            </a:blip>
            <a:stretch>
              <a:fillRect/>
            </a:stretch>
          </p:blipFill>
          <p:spPr>
            <a:xfrm>
              <a:off x="-1" y="0"/>
              <a:ext cx="989916" cy="431801"/>
            </a:xfrm>
            <a:prstGeom prst="rect">
              <a:avLst/>
            </a:prstGeom>
            <a:effectLst/>
          </p:spPr>
        </p:pic>
      </p:grpSp>
      <p:grpSp>
        <p:nvGrpSpPr>
          <p:cNvPr id="340" name="TechStack"/>
          <p:cNvGrpSpPr/>
          <p:nvPr/>
        </p:nvGrpSpPr>
        <p:grpSpPr>
          <a:xfrm rot="19020000">
            <a:off x="192722" y="8983686"/>
            <a:ext cx="1087756" cy="431801"/>
            <a:chOff x="0" y="0"/>
            <a:chExt cx="1087755" cy="431800"/>
          </a:xfrm>
        </p:grpSpPr>
        <p:sp>
          <p:nvSpPr>
            <p:cNvPr id="339"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338" name="TechStack" descr="TechStack"/>
            <p:cNvPicPr>
              <a:picLocks noChangeAspect="0"/>
            </p:cNvPicPr>
            <p:nvPr/>
          </p:nvPicPr>
          <p:blipFill>
            <a:blip r:embed="rId6">
              <a:extLst/>
            </a:blip>
            <a:stretch>
              <a:fillRect/>
            </a:stretch>
          </p:blipFill>
          <p:spPr>
            <a:xfrm>
              <a:off x="-1" y="0"/>
              <a:ext cx="1087757" cy="431801"/>
            </a:xfrm>
            <a:prstGeom prst="rect">
              <a:avLst/>
            </a:prstGeom>
            <a:effectLst/>
          </p:spPr>
        </p:pic>
      </p:grpSp>
      <p:pic>
        <p:nvPicPr>
          <p:cNvPr id="341" name="Image" descr="Image"/>
          <p:cNvPicPr>
            <a:picLocks noChangeAspect="1"/>
          </p:cNvPicPr>
          <p:nvPr/>
        </p:nvPicPr>
        <p:blipFill>
          <a:blip r:embed="rId7">
            <a:alphaModFix amt="64987"/>
            <a:extLst/>
          </a:blip>
          <a:stretch>
            <a:fillRect/>
          </a:stretch>
        </p:blipFill>
        <p:spPr>
          <a:xfrm>
            <a:off x="1054100" y="9235864"/>
            <a:ext cx="1379271" cy="308445"/>
          </a:xfrm>
          <a:prstGeom prst="rect">
            <a:avLst/>
          </a:prstGeom>
          <a:ln w="12700">
            <a:miter lim="400000"/>
          </a:ln>
        </p:spPr>
      </p:pic>
      <p:pic>
        <p:nvPicPr>
          <p:cNvPr id="342" name="Image" descr="Image"/>
          <p:cNvPicPr>
            <a:picLocks noChangeAspect="1"/>
          </p:cNvPicPr>
          <p:nvPr/>
        </p:nvPicPr>
        <p:blipFill>
          <a:blip r:embed="rId8">
            <a:alphaModFix amt="64987"/>
            <a:extLst/>
          </a:blip>
          <a:stretch>
            <a:fillRect/>
          </a:stretch>
        </p:blipFill>
        <p:spPr>
          <a:xfrm>
            <a:off x="2559050" y="9039000"/>
            <a:ext cx="841063" cy="702173"/>
          </a:xfrm>
          <a:prstGeom prst="rect">
            <a:avLst/>
          </a:prstGeom>
          <a:ln w="12700">
            <a:miter lim="400000"/>
          </a:ln>
        </p:spPr>
      </p:pic>
      <p:pic>
        <p:nvPicPr>
          <p:cNvPr id="343" name="Image" descr="Image"/>
          <p:cNvPicPr>
            <a:picLocks noChangeAspect="1"/>
          </p:cNvPicPr>
          <p:nvPr/>
        </p:nvPicPr>
        <p:blipFill>
          <a:blip r:embed="rId9">
            <a:alphaModFix amt="64987"/>
            <a:extLst/>
          </a:blip>
          <a:stretch>
            <a:fillRect/>
          </a:stretch>
        </p:blipFill>
        <p:spPr>
          <a:xfrm>
            <a:off x="3525791" y="9039000"/>
            <a:ext cx="1156518" cy="702173"/>
          </a:xfrm>
          <a:prstGeom prst="rect">
            <a:avLst/>
          </a:prstGeom>
          <a:ln w="12700">
            <a:miter lim="400000"/>
          </a:ln>
        </p:spPr>
      </p:pic>
      <p:pic>
        <p:nvPicPr>
          <p:cNvPr id="344" name="Image" descr="Image"/>
          <p:cNvPicPr>
            <a:picLocks noChangeAspect="1"/>
          </p:cNvPicPr>
          <p:nvPr/>
        </p:nvPicPr>
        <p:blipFill>
          <a:blip r:embed="rId10">
            <a:alphaModFix amt="64987"/>
            <a:extLst/>
          </a:blip>
          <a:stretch>
            <a:fillRect/>
          </a:stretch>
        </p:blipFill>
        <p:spPr>
          <a:xfrm>
            <a:off x="4807988" y="9129869"/>
            <a:ext cx="1156518" cy="520434"/>
          </a:xfrm>
          <a:prstGeom prst="rect">
            <a:avLst/>
          </a:prstGeom>
          <a:ln w="12700">
            <a:miter lim="400000"/>
          </a:ln>
        </p:spPr>
      </p:pic>
      <p:pic>
        <p:nvPicPr>
          <p:cNvPr id="345" name="Image" descr="Image"/>
          <p:cNvPicPr>
            <a:picLocks noChangeAspect="1"/>
          </p:cNvPicPr>
          <p:nvPr/>
        </p:nvPicPr>
        <p:blipFill>
          <a:blip r:embed="rId11">
            <a:alphaModFix amt="64987"/>
            <a:extLst/>
          </a:blip>
          <a:stretch>
            <a:fillRect/>
          </a:stretch>
        </p:blipFill>
        <p:spPr>
          <a:xfrm>
            <a:off x="6090184" y="9032923"/>
            <a:ext cx="919468" cy="714327"/>
          </a:xfrm>
          <a:prstGeom prst="rect">
            <a:avLst/>
          </a:prstGeom>
          <a:ln w="12700">
            <a:miter lim="400000"/>
          </a:ln>
        </p:spPr>
      </p:pic>
      <p:pic>
        <p:nvPicPr>
          <p:cNvPr id="346" name="Image" descr="Image"/>
          <p:cNvPicPr>
            <a:picLocks noChangeAspect="1"/>
          </p:cNvPicPr>
          <p:nvPr/>
        </p:nvPicPr>
        <p:blipFill>
          <a:blip r:embed="rId12">
            <a:alphaModFix amt="64987"/>
            <a:extLst/>
          </a:blip>
          <a:stretch>
            <a:fillRect/>
          </a:stretch>
        </p:blipFill>
        <p:spPr>
          <a:xfrm>
            <a:off x="7135331" y="9032923"/>
            <a:ext cx="714327" cy="714327"/>
          </a:xfrm>
          <a:prstGeom prst="rect">
            <a:avLst/>
          </a:prstGeom>
          <a:ln w="12700">
            <a:miter lim="400000"/>
          </a:ln>
        </p:spPr>
      </p:pic>
      <p:pic>
        <p:nvPicPr>
          <p:cNvPr id="347" name="fbit.png" descr="fbit.png"/>
          <p:cNvPicPr>
            <a:picLocks noChangeAspect="1"/>
          </p:cNvPicPr>
          <p:nvPr/>
        </p:nvPicPr>
        <p:blipFill>
          <a:blip r:embed="rId13">
            <a:extLst/>
          </a:blip>
          <a:stretch>
            <a:fillRect/>
          </a:stretch>
        </p:blipFill>
        <p:spPr>
          <a:xfrm>
            <a:off x="1174154" y="5122836"/>
            <a:ext cx="10656492" cy="3425668"/>
          </a:xfrm>
          <a:prstGeom prst="rect">
            <a:avLst/>
          </a:prstGeom>
          <a:ln w="12700">
            <a:miter lim="400000"/>
          </a:ln>
        </p:spPr>
      </p:pic>
      <p:pic>
        <p:nvPicPr>
          <p:cNvPr id="348" name="logo1-default.png" descr="logo1-default.png"/>
          <p:cNvPicPr>
            <a:picLocks noChangeAspect="1"/>
          </p:cNvPicPr>
          <p:nvPr/>
        </p:nvPicPr>
        <p:blipFill>
          <a:blip r:embed="rId14">
            <a:extLst/>
          </a:blip>
          <a:stretch>
            <a:fillRect/>
          </a:stretch>
        </p:blipFill>
        <p:spPr>
          <a:xfrm>
            <a:off x="858083" y="887531"/>
            <a:ext cx="7620001" cy="22098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351" name="Kibana (and Canvas)…"/>
          <p:cNvSpPr txBox="1"/>
          <p:nvPr>
            <p:ph type="body" idx="1"/>
          </p:nvPr>
        </p:nvSpPr>
        <p:spPr>
          <a:xfrm>
            <a:off x="643135" y="1111794"/>
            <a:ext cx="11718530" cy="7436710"/>
          </a:xfrm>
          <a:prstGeom prst="rect">
            <a:avLst/>
          </a:prstGeom>
        </p:spPr>
        <p:txBody>
          <a:bodyPr/>
          <a:lstStyle/>
          <a:p>
            <a:pPr marL="0" indent="0" defTabSz="531622">
              <a:spcBef>
                <a:spcPts val="3800"/>
              </a:spcBef>
              <a:buSzTx/>
              <a:buNone/>
              <a:defRPr sz="4186"/>
            </a:pPr>
            <a:r>
              <a:t>Kibana (and Canvas)</a:t>
            </a:r>
          </a:p>
          <a:p>
            <a:pPr marL="577850" indent="-577850" algn="just" defTabSz="531622">
              <a:spcBef>
                <a:spcPts val="3800"/>
              </a:spcBef>
              <a:buBlip>
                <a:blip r:embed="rId2"/>
              </a:buBlip>
              <a:defRPr sz="4186"/>
            </a:pPr>
            <a:r>
              <a:t>Kibana: lets you visualise your Elasticsearch data and navigate the Elastic Stack, so you can do anything from learning why you're getting paged at 2:00 a.m. to understanding the impact rain might have on your quarterly numbers.</a:t>
            </a:r>
          </a:p>
          <a:p>
            <a:pPr marL="577850" indent="-577850" algn="just" defTabSz="531622">
              <a:spcBef>
                <a:spcPts val="3800"/>
              </a:spcBef>
              <a:buBlip>
                <a:blip r:embed="rId2"/>
              </a:buBlip>
              <a:defRPr sz="4186"/>
            </a:pPr>
            <a:r>
              <a:t>Canvas: Go beyond the grid. Infuse your style into the story of your data with the logos, colours, and design elements that make your brand unique. Canvas is where you can get creative with your live data — and it supports SQL</a:t>
            </a:r>
          </a:p>
        </p:txBody>
      </p:sp>
      <p:pic>
        <p:nvPicPr>
          <p:cNvPr id="352" name="Image" descr="Image"/>
          <p:cNvPicPr>
            <a:picLocks noChangeAspect="1"/>
          </p:cNvPicPr>
          <p:nvPr/>
        </p:nvPicPr>
        <p:blipFill>
          <a:blip r:embed="rId3">
            <a:alphaModFix amt="65432"/>
            <a:extLst/>
          </a:blip>
          <a:stretch>
            <a:fillRect/>
          </a:stretch>
        </p:blipFill>
        <p:spPr>
          <a:xfrm>
            <a:off x="11786491" y="8842423"/>
            <a:ext cx="1219118" cy="714327"/>
          </a:xfrm>
          <a:prstGeom prst="rect">
            <a:avLst/>
          </a:prstGeom>
          <a:ln w="12700">
            <a:miter lim="400000"/>
          </a:ln>
        </p:spPr>
      </p:pic>
      <p:pic>
        <p:nvPicPr>
          <p:cNvPr id="353" name="Image" descr="Image"/>
          <p:cNvPicPr>
            <a:picLocks noChangeAspect="1"/>
          </p:cNvPicPr>
          <p:nvPr/>
        </p:nvPicPr>
        <p:blipFill>
          <a:blip r:embed="rId4">
            <a:alphaModFix amt="65432"/>
            <a:extLst/>
          </a:blip>
          <a:stretch>
            <a:fillRect/>
          </a:stretch>
        </p:blipFill>
        <p:spPr>
          <a:xfrm>
            <a:off x="11011199" y="8842423"/>
            <a:ext cx="853708" cy="714327"/>
          </a:xfrm>
          <a:prstGeom prst="rect">
            <a:avLst/>
          </a:prstGeom>
          <a:ln w="12700">
            <a:miter lim="400000"/>
          </a:ln>
        </p:spPr>
      </p:pic>
      <p:grpSp>
        <p:nvGrpSpPr>
          <p:cNvPr id="356" name="Partners"/>
          <p:cNvGrpSpPr/>
          <p:nvPr/>
        </p:nvGrpSpPr>
        <p:grpSpPr>
          <a:xfrm rot="19020000">
            <a:off x="9919042" y="8983686"/>
            <a:ext cx="989916" cy="431801"/>
            <a:chOff x="0" y="0"/>
            <a:chExt cx="989914" cy="431800"/>
          </a:xfrm>
        </p:grpSpPr>
        <p:sp>
          <p:nvSpPr>
            <p:cNvPr id="355"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354" name="Partners" descr="Partners"/>
            <p:cNvPicPr>
              <a:picLocks noChangeAspect="0"/>
            </p:cNvPicPr>
            <p:nvPr/>
          </p:nvPicPr>
          <p:blipFill>
            <a:blip r:embed="rId5">
              <a:extLst/>
            </a:blip>
            <a:stretch>
              <a:fillRect/>
            </a:stretch>
          </p:blipFill>
          <p:spPr>
            <a:xfrm>
              <a:off x="-1" y="0"/>
              <a:ext cx="989916" cy="431801"/>
            </a:xfrm>
            <a:prstGeom prst="rect">
              <a:avLst/>
            </a:prstGeom>
            <a:effectLst/>
          </p:spPr>
        </p:pic>
      </p:grpSp>
      <p:grpSp>
        <p:nvGrpSpPr>
          <p:cNvPr id="359" name="TechStack"/>
          <p:cNvGrpSpPr/>
          <p:nvPr/>
        </p:nvGrpSpPr>
        <p:grpSpPr>
          <a:xfrm rot="19020000">
            <a:off x="192722" y="8983686"/>
            <a:ext cx="1087756" cy="431801"/>
            <a:chOff x="0" y="0"/>
            <a:chExt cx="1087755" cy="431800"/>
          </a:xfrm>
        </p:grpSpPr>
        <p:sp>
          <p:nvSpPr>
            <p:cNvPr id="358"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357" name="TechStack" descr="TechStack"/>
            <p:cNvPicPr>
              <a:picLocks noChangeAspect="0"/>
            </p:cNvPicPr>
            <p:nvPr/>
          </p:nvPicPr>
          <p:blipFill>
            <a:blip r:embed="rId6">
              <a:extLst/>
            </a:blip>
            <a:stretch>
              <a:fillRect/>
            </a:stretch>
          </p:blipFill>
          <p:spPr>
            <a:xfrm>
              <a:off x="-1" y="0"/>
              <a:ext cx="1087757" cy="431801"/>
            </a:xfrm>
            <a:prstGeom prst="rect">
              <a:avLst/>
            </a:prstGeom>
            <a:effectLst/>
          </p:spPr>
        </p:pic>
      </p:grpSp>
      <p:pic>
        <p:nvPicPr>
          <p:cNvPr id="360" name="Image" descr="Image"/>
          <p:cNvPicPr>
            <a:picLocks noChangeAspect="1"/>
          </p:cNvPicPr>
          <p:nvPr/>
        </p:nvPicPr>
        <p:blipFill>
          <a:blip r:embed="rId7">
            <a:alphaModFix amt="64987"/>
            <a:extLst/>
          </a:blip>
          <a:stretch>
            <a:fillRect/>
          </a:stretch>
        </p:blipFill>
        <p:spPr>
          <a:xfrm>
            <a:off x="1054100" y="9235864"/>
            <a:ext cx="1379271" cy="308445"/>
          </a:xfrm>
          <a:prstGeom prst="rect">
            <a:avLst/>
          </a:prstGeom>
          <a:ln w="12700">
            <a:miter lim="400000"/>
          </a:ln>
        </p:spPr>
      </p:pic>
      <p:pic>
        <p:nvPicPr>
          <p:cNvPr id="361" name="Image" descr="Image"/>
          <p:cNvPicPr>
            <a:picLocks noChangeAspect="1"/>
          </p:cNvPicPr>
          <p:nvPr/>
        </p:nvPicPr>
        <p:blipFill>
          <a:blip r:embed="rId8">
            <a:alphaModFix amt="64987"/>
            <a:extLst/>
          </a:blip>
          <a:stretch>
            <a:fillRect/>
          </a:stretch>
        </p:blipFill>
        <p:spPr>
          <a:xfrm>
            <a:off x="2559050" y="9039000"/>
            <a:ext cx="841063" cy="702173"/>
          </a:xfrm>
          <a:prstGeom prst="rect">
            <a:avLst/>
          </a:prstGeom>
          <a:ln w="12700">
            <a:miter lim="400000"/>
          </a:ln>
        </p:spPr>
      </p:pic>
      <p:pic>
        <p:nvPicPr>
          <p:cNvPr id="362" name="Image" descr="Image"/>
          <p:cNvPicPr>
            <a:picLocks noChangeAspect="1"/>
          </p:cNvPicPr>
          <p:nvPr/>
        </p:nvPicPr>
        <p:blipFill>
          <a:blip r:embed="rId9">
            <a:alphaModFix amt="64987"/>
            <a:extLst/>
          </a:blip>
          <a:stretch>
            <a:fillRect/>
          </a:stretch>
        </p:blipFill>
        <p:spPr>
          <a:xfrm>
            <a:off x="3525791" y="9039000"/>
            <a:ext cx="1156518" cy="702173"/>
          </a:xfrm>
          <a:prstGeom prst="rect">
            <a:avLst/>
          </a:prstGeom>
          <a:ln w="12700">
            <a:miter lim="400000"/>
          </a:ln>
        </p:spPr>
      </p:pic>
      <p:pic>
        <p:nvPicPr>
          <p:cNvPr id="363" name="Image" descr="Image"/>
          <p:cNvPicPr>
            <a:picLocks noChangeAspect="1"/>
          </p:cNvPicPr>
          <p:nvPr/>
        </p:nvPicPr>
        <p:blipFill>
          <a:blip r:embed="rId10">
            <a:alphaModFix amt="64987"/>
            <a:extLst/>
          </a:blip>
          <a:stretch>
            <a:fillRect/>
          </a:stretch>
        </p:blipFill>
        <p:spPr>
          <a:xfrm>
            <a:off x="4807988" y="9129869"/>
            <a:ext cx="1156518" cy="520434"/>
          </a:xfrm>
          <a:prstGeom prst="rect">
            <a:avLst/>
          </a:prstGeom>
          <a:ln w="12700">
            <a:miter lim="400000"/>
          </a:ln>
        </p:spPr>
      </p:pic>
      <p:pic>
        <p:nvPicPr>
          <p:cNvPr id="364" name="Image" descr="Image"/>
          <p:cNvPicPr>
            <a:picLocks noChangeAspect="1"/>
          </p:cNvPicPr>
          <p:nvPr/>
        </p:nvPicPr>
        <p:blipFill>
          <a:blip r:embed="rId11">
            <a:alphaModFix amt="64987"/>
            <a:extLst/>
          </a:blip>
          <a:stretch>
            <a:fillRect/>
          </a:stretch>
        </p:blipFill>
        <p:spPr>
          <a:xfrm>
            <a:off x="6090184" y="9032923"/>
            <a:ext cx="919468" cy="714327"/>
          </a:xfrm>
          <a:prstGeom prst="rect">
            <a:avLst/>
          </a:prstGeom>
          <a:ln w="12700">
            <a:miter lim="400000"/>
          </a:ln>
        </p:spPr>
      </p:pic>
      <p:pic>
        <p:nvPicPr>
          <p:cNvPr id="365" name="Image" descr="Image"/>
          <p:cNvPicPr>
            <a:picLocks noChangeAspect="1"/>
          </p:cNvPicPr>
          <p:nvPr/>
        </p:nvPicPr>
        <p:blipFill>
          <a:blip r:embed="rId12">
            <a:alphaModFix amt="64987"/>
            <a:extLst/>
          </a:blip>
          <a:stretch>
            <a:fillRect/>
          </a:stretch>
        </p:blipFill>
        <p:spPr>
          <a:xfrm>
            <a:off x="7135331" y="9032923"/>
            <a:ext cx="714327" cy="714327"/>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368" name="Canvas…"/>
          <p:cNvSpPr txBox="1"/>
          <p:nvPr>
            <p:ph type="body" idx="1"/>
          </p:nvPr>
        </p:nvSpPr>
        <p:spPr>
          <a:xfrm>
            <a:off x="785375" y="1111794"/>
            <a:ext cx="11718530" cy="7436711"/>
          </a:xfrm>
          <a:prstGeom prst="rect">
            <a:avLst/>
          </a:prstGeom>
        </p:spPr>
        <p:txBody>
          <a:bodyPr/>
          <a:lstStyle/>
          <a:p>
            <a:pPr marL="0" indent="0" defTabSz="356362">
              <a:spcBef>
                <a:spcPts val="2500"/>
              </a:spcBef>
              <a:buSzTx/>
              <a:buNone/>
              <a:defRPr sz="2806"/>
            </a:pPr>
            <a:r>
              <a:t>Canvas</a:t>
            </a:r>
          </a:p>
          <a:p>
            <a:pPr marL="0" indent="0" defTabSz="278892">
              <a:lnSpc>
                <a:spcPts val="1700"/>
              </a:lnSpc>
              <a:spcBef>
                <a:spcPts val="0"/>
              </a:spcBef>
              <a:buSzTx/>
              <a:buNone/>
              <a:defRPr sz="732">
                <a:solidFill>
                  <a:srgbClr val="000000"/>
                </a:solidFill>
                <a:latin typeface="Times"/>
                <a:ea typeface="Times"/>
                <a:cs typeface="Times"/>
                <a:sym typeface="Times"/>
              </a:defRPr>
            </a:pPr>
          </a:p>
          <a:p>
            <a:pPr marL="0" indent="0" defTabSz="278892">
              <a:lnSpc>
                <a:spcPts val="2000"/>
              </a:lnSpc>
              <a:spcBef>
                <a:spcPts val="0"/>
              </a:spcBef>
              <a:buSzTx/>
              <a:buNone/>
              <a:defRPr sz="1037">
                <a:solidFill>
                  <a:srgbClr val="5A554C"/>
                </a:solidFill>
              </a:defRPr>
            </a:pPr>
          </a:p>
          <a:p>
            <a:pPr marL="0" indent="0" defTabSz="356362">
              <a:spcBef>
                <a:spcPts val="2300"/>
              </a:spcBef>
              <a:buSzTx/>
              <a:buNone/>
              <a:defRPr sz="2196"/>
            </a:pPr>
            <a:r>
              <a:t>This functionality is in beta and is subject to change. The design and code is less mature than official GA features and is being provided as-is with no warranties. Beta features are not subject to the support SLA of official GA features.</a:t>
            </a:r>
          </a:p>
          <a:p>
            <a:pPr marL="0" indent="0" defTabSz="356362">
              <a:spcBef>
                <a:spcPts val="2300"/>
              </a:spcBef>
              <a:buSzTx/>
              <a:buNone/>
              <a:defRPr sz="2196"/>
            </a:pPr>
            <a:r>
              <a:t>Your best bet to getting started with Canvas is to check out one (or all) of the sample data sets that ship with Kibana.</a:t>
            </a:r>
          </a:p>
          <a:p>
            <a:pPr marL="0" indent="0" defTabSz="278892">
              <a:lnSpc>
                <a:spcPts val="1700"/>
              </a:lnSpc>
              <a:spcBef>
                <a:spcPts val="0"/>
              </a:spcBef>
              <a:buSzTx/>
              <a:buNone/>
              <a:defRPr sz="732">
                <a:solidFill>
                  <a:srgbClr val="000000"/>
                </a:solidFill>
                <a:latin typeface="Times"/>
                <a:ea typeface="Times"/>
                <a:cs typeface="Times"/>
                <a:sym typeface="Times"/>
              </a:defRPr>
            </a:pPr>
          </a:p>
          <a:p>
            <a:pPr marL="0" indent="0" defTabSz="278892">
              <a:lnSpc>
                <a:spcPts val="1700"/>
              </a:lnSpc>
              <a:spcBef>
                <a:spcPts val="0"/>
              </a:spcBef>
              <a:buSzTx/>
              <a:buNone/>
              <a:defRPr sz="732">
                <a:solidFill>
                  <a:srgbClr val="000000"/>
                </a:solidFill>
                <a:latin typeface="Times"/>
                <a:ea typeface="Times"/>
                <a:cs typeface="Times"/>
                <a:sym typeface="Times"/>
              </a:defRPr>
            </a:pPr>
          </a:p>
          <a:p>
            <a:pPr marL="0" indent="0" defTabSz="278892">
              <a:lnSpc>
                <a:spcPts val="1700"/>
              </a:lnSpc>
              <a:spcBef>
                <a:spcPts val="0"/>
              </a:spcBef>
              <a:buSzTx/>
              <a:buNone/>
              <a:defRPr sz="732">
                <a:solidFill>
                  <a:srgbClr val="000000"/>
                </a:solidFill>
                <a:latin typeface="Times"/>
                <a:ea typeface="Times"/>
                <a:cs typeface="Times"/>
                <a:sym typeface="Times"/>
              </a:defRPr>
            </a:pPr>
          </a:p>
          <a:p>
            <a:pPr marL="0" indent="0" defTabSz="278892">
              <a:lnSpc>
                <a:spcPts val="1700"/>
              </a:lnSpc>
              <a:spcBef>
                <a:spcPts val="0"/>
              </a:spcBef>
              <a:buSzTx/>
              <a:buNone/>
              <a:defRPr sz="732">
                <a:solidFill>
                  <a:srgbClr val="000000"/>
                </a:solidFill>
                <a:latin typeface="Times"/>
                <a:ea typeface="Times"/>
                <a:cs typeface="Times"/>
                <a:sym typeface="Times"/>
              </a:defRPr>
            </a:pPr>
          </a:p>
          <a:p>
            <a:pPr marL="0" indent="0" defTabSz="278892">
              <a:lnSpc>
                <a:spcPts val="1700"/>
              </a:lnSpc>
              <a:spcBef>
                <a:spcPts val="0"/>
              </a:spcBef>
              <a:buSzTx/>
              <a:buNone/>
              <a:defRPr sz="732">
                <a:solidFill>
                  <a:srgbClr val="000000"/>
                </a:solidFill>
                <a:latin typeface="Times"/>
                <a:ea typeface="Times"/>
                <a:cs typeface="Times"/>
                <a:sym typeface="Times"/>
              </a:defRPr>
            </a:pPr>
          </a:p>
          <a:p>
            <a:pPr marL="0" indent="0" defTabSz="278892">
              <a:lnSpc>
                <a:spcPts val="1700"/>
              </a:lnSpc>
              <a:spcBef>
                <a:spcPts val="0"/>
              </a:spcBef>
              <a:buSzTx/>
              <a:buNone/>
              <a:defRPr sz="732">
                <a:solidFill>
                  <a:srgbClr val="000000"/>
                </a:solidFill>
                <a:latin typeface="Times"/>
                <a:ea typeface="Times"/>
                <a:cs typeface="Times"/>
                <a:sym typeface="Times"/>
              </a:defRPr>
            </a:pPr>
          </a:p>
          <a:p>
            <a:pPr marL="0" indent="0" defTabSz="278892">
              <a:lnSpc>
                <a:spcPts val="1700"/>
              </a:lnSpc>
              <a:spcBef>
                <a:spcPts val="0"/>
              </a:spcBef>
              <a:buSzTx/>
              <a:buNone/>
              <a:defRPr sz="732">
                <a:solidFill>
                  <a:srgbClr val="000000"/>
                </a:solidFill>
                <a:latin typeface="Times"/>
                <a:ea typeface="Times"/>
                <a:cs typeface="Times"/>
                <a:sym typeface="Times"/>
              </a:defRPr>
            </a:pPr>
          </a:p>
          <a:p>
            <a:pPr marL="0" indent="0" defTabSz="278892">
              <a:lnSpc>
                <a:spcPts val="1700"/>
              </a:lnSpc>
              <a:spcBef>
                <a:spcPts val="700"/>
              </a:spcBef>
              <a:buSzTx/>
              <a:buNone/>
              <a:defRPr sz="732">
                <a:solidFill>
                  <a:srgbClr val="000000"/>
                </a:solidFill>
                <a:latin typeface="Times"/>
                <a:ea typeface="Times"/>
                <a:cs typeface="Times"/>
                <a:sym typeface="Times"/>
              </a:defRPr>
            </a:pPr>
          </a:p>
          <a:p>
            <a:pPr marL="0" indent="0" defTabSz="356362">
              <a:spcBef>
                <a:spcPts val="2500"/>
              </a:spcBef>
              <a:buSzTx/>
              <a:buNone/>
              <a:defRPr sz="2806"/>
            </a:pPr>
          </a:p>
          <a:p>
            <a:pPr marL="0" indent="0" defTabSz="356362">
              <a:spcBef>
                <a:spcPts val="2500"/>
              </a:spcBef>
              <a:buSzTx/>
              <a:buNone/>
              <a:defRPr sz="2806"/>
            </a:pPr>
          </a:p>
          <a:p>
            <a:pPr marL="0" indent="0" defTabSz="356362">
              <a:spcBef>
                <a:spcPts val="2500"/>
              </a:spcBef>
              <a:buSzTx/>
              <a:buNone/>
              <a:defRPr sz="2806"/>
            </a:pPr>
          </a:p>
          <a:p>
            <a:pPr marL="0" indent="0" defTabSz="356362">
              <a:spcBef>
                <a:spcPts val="2500"/>
              </a:spcBef>
              <a:buSzTx/>
              <a:buNone/>
              <a:defRPr sz="2806"/>
            </a:pPr>
          </a:p>
        </p:txBody>
      </p:sp>
      <p:pic>
        <p:nvPicPr>
          <p:cNvPr id="369" name="Image" descr="Image"/>
          <p:cNvPicPr>
            <a:picLocks noChangeAspect="1"/>
          </p:cNvPicPr>
          <p:nvPr/>
        </p:nvPicPr>
        <p:blipFill>
          <a:blip r:embed="rId2">
            <a:alphaModFix amt="65432"/>
            <a:extLst/>
          </a:blip>
          <a:stretch>
            <a:fillRect/>
          </a:stretch>
        </p:blipFill>
        <p:spPr>
          <a:xfrm>
            <a:off x="11786491" y="8842423"/>
            <a:ext cx="1219118" cy="714327"/>
          </a:xfrm>
          <a:prstGeom prst="rect">
            <a:avLst/>
          </a:prstGeom>
          <a:ln w="12700">
            <a:miter lim="400000"/>
          </a:ln>
        </p:spPr>
      </p:pic>
      <p:pic>
        <p:nvPicPr>
          <p:cNvPr id="370" name="Image" descr="Image"/>
          <p:cNvPicPr>
            <a:picLocks noChangeAspect="1"/>
          </p:cNvPicPr>
          <p:nvPr/>
        </p:nvPicPr>
        <p:blipFill>
          <a:blip r:embed="rId3">
            <a:alphaModFix amt="65432"/>
            <a:extLst/>
          </a:blip>
          <a:stretch>
            <a:fillRect/>
          </a:stretch>
        </p:blipFill>
        <p:spPr>
          <a:xfrm>
            <a:off x="11011199" y="8842423"/>
            <a:ext cx="853708" cy="714327"/>
          </a:xfrm>
          <a:prstGeom prst="rect">
            <a:avLst/>
          </a:prstGeom>
          <a:ln w="12700">
            <a:miter lim="400000"/>
          </a:ln>
        </p:spPr>
      </p:pic>
      <p:grpSp>
        <p:nvGrpSpPr>
          <p:cNvPr id="373" name="Partners"/>
          <p:cNvGrpSpPr/>
          <p:nvPr/>
        </p:nvGrpSpPr>
        <p:grpSpPr>
          <a:xfrm rot="19020000">
            <a:off x="9919042" y="8983686"/>
            <a:ext cx="989916" cy="431801"/>
            <a:chOff x="0" y="0"/>
            <a:chExt cx="989914" cy="431800"/>
          </a:xfrm>
        </p:grpSpPr>
        <p:sp>
          <p:nvSpPr>
            <p:cNvPr id="372"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371" name="Partners" descr="Partners"/>
            <p:cNvPicPr>
              <a:picLocks noChangeAspect="0"/>
            </p:cNvPicPr>
            <p:nvPr/>
          </p:nvPicPr>
          <p:blipFill>
            <a:blip r:embed="rId4">
              <a:extLst/>
            </a:blip>
            <a:stretch>
              <a:fillRect/>
            </a:stretch>
          </p:blipFill>
          <p:spPr>
            <a:xfrm>
              <a:off x="-1" y="0"/>
              <a:ext cx="989916" cy="431801"/>
            </a:xfrm>
            <a:prstGeom prst="rect">
              <a:avLst/>
            </a:prstGeom>
            <a:effectLst/>
          </p:spPr>
        </p:pic>
      </p:grpSp>
      <p:grpSp>
        <p:nvGrpSpPr>
          <p:cNvPr id="376" name="TechStack"/>
          <p:cNvGrpSpPr/>
          <p:nvPr/>
        </p:nvGrpSpPr>
        <p:grpSpPr>
          <a:xfrm rot="19020000">
            <a:off x="192722" y="8983686"/>
            <a:ext cx="1087756" cy="431801"/>
            <a:chOff x="0" y="0"/>
            <a:chExt cx="1087755" cy="431800"/>
          </a:xfrm>
        </p:grpSpPr>
        <p:sp>
          <p:nvSpPr>
            <p:cNvPr id="375"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374" name="TechStack" descr="TechStack"/>
            <p:cNvPicPr>
              <a:picLocks noChangeAspect="0"/>
            </p:cNvPicPr>
            <p:nvPr/>
          </p:nvPicPr>
          <p:blipFill>
            <a:blip r:embed="rId5">
              <a:extLst/>
            </a:blip>
            <a:stretch>
              <a:fillRect/>
            </a:stretch>
          </p:blipFill>
          <p:spPr>
            <a:xfrm>
              <a:off x="-1" y="0"/>
              <a:ext cx="1087757" cy="431801"/>
            </a:xfrm>
            <a:prstGeom prst="rect">
              <a:avLst/>
            </a:prstGeom>
            <a:effectLst/>
          </p:spPr>
        </p:pic>
      </p:grpSp>
      <p:pic>
        <p:nvPicPr>
          <p:cNvPr id="377" name="Image" descr="Image"/>
          <p:cNvPicPr>
            <a:picLocks noChangeAspect="1"/>
          </p:cNvPicPr>
          <p:nvPr/>
        </p:nvPicPr>
        <p:blipFill>
          <a:blip r:embed="rId6">
            <a:alphaModFix amt="64987"/>
            <a:extLst/>
          </a:blip>
          <a:stretch>
            <a:fillRect/>
          </a:stretch>
        </p:blipFill>
        <p:spPr>
          <a:xfrm>
            <a:off x="1054100" y="9235864"/>
            <a:ext cx="1379271" cy="308445"/>
          </a:xfrm>
          <a:prstGeom prst="rect">
            <a:avLst/>
          </a:prstGeom>
          <a:ln w="12700">
            <a:miter lim="400000"/>
          </a:ln>
        </p:spPr>
      </p:pic>
      <p:pic>
        <p:nvPicPr>
          <p:cNvPr id="378" name="Image" descr="Image"/>
          <p:cNvPicPr>
            <a:picLocks noChangeAspect="1"/>
          </p:cNvPicPr>
          <p:nvPr/>
        </p:nvPicPr>
        <p:blipFill>
          <a:blip r:embed="rId7">
            <a:alphaModFix amt="64987"/>
            <a:extLst/>
          </a:blip>
          <a:stretch>
            <a:fillRect/>
          </a:stretch>
        </p:blipFill>
        <p:spPr>
          <a:xfrm>
            <a:off x="2559050" y="9039000"/>
            <a:ext cx="841063" cy="702173"/>
          </a:xfrm>
          <a:prstGeom prst="rect">
            <a:avLst/>
          </a:prstGeom>
          <a:ln w="12700">
            <a:miter lim="400000"/>
          </a:ln>
        </p:spPr>
      </p:pic>
      <p:pic>
        <p:nvPicPr>
          <p:cNvPr id="379" name="Image" descr="Image"/>
          <p:cNvPicPr>
            <a:picLocks noChangeAspect="1"/>
          </p:cNvPicPr>
          <p:nvPr/>
        </p:nvPicPr>
        <p:blipFill>
          <a:blip r:embed="rId8">
            <a:alphaModFix amt="64987"/>
            <a:extLst/>
          </a:blip>
          <a:stretch>
            <a:fillRect/>
          </a:stretch>
        </p:blipFill>
        <p:spPr>
          <a:xfrm>
            <a:off x="3525791" y="9039000"/>
            <a:ext cx="1156518" cy="702173"/>
          </a:xfrm>
          <a:prstGeom prst="rect">
            <a:avLst/>
          </a:prstGeom>
          <a:ln w="12700">
            <a:miter lim="400000"/>
          </a:ln>
        </p:spPr>
      </p:pic>
      <p:pic>
        <p:nvPicPr>
          <p:cNvPr id="380" name="Image" descr="Image"/>
          <p:cNvPicPr>
            <a:picLocks noChangeAspect="1"/>
          </p:cNvPicPr>
          <p:nvPr/>
        </p:nvPicPr>
        <p:blipFill>
          <a:blip r:embed="rId9">
            <a:alphaModFix amt="64987"/>
            <a:extLst/>
          </a:blip>
          <a:stretch>
            <a:fillRect/>
          </a:stretch>
        </p:blipFill>
        <p:spPr>
          <a:xfrm>
            <a:off x="4807988" y="9129869"/>
            <a:ext cx="1156518" cy="520434"/>
          </a:xfrm>
          <a:prstGeom prst="rect">
            <a:avLst/>
          </a:prstGeom>
          <a:ln w="12700">
            <a:miter lim="400000"/>
          </a:ln>
        </p:spPr>
      </p:pic>
      <p:pic>
        <p:nvPicPr>
          <p:cNvPr id="381" name="Image" descr="Image"/>
          <p:cNvPicPr>
            <a:picLocks noChangeAspect="1"/>
          </p:cNvPicPr>
          <p:nvPr/>
        </p:nvPicPr>
        <p:blipFill>
          <a:blip r:embed="rId10">
            <a:alphaModFix amt="64987"/>
            <a:extLst/>
          </a:blip>
          <a:stretch>
            <a:fillRect/>
          </a:stretch>
        </p:blipFill>
        <p:spPr>
          <a:xfrm>
            <a:off x="6090184" y="9032923"/>
            <a:ext cx="919468" cy="714327"/>
          </a:xfrm>
          <a:prstGeom prst="rect">
            <a:avLst/>
          </a:prstGeom>
          <a:ln w="12700">
            <a:miter lim="400000"/>
          </a:ln>
        </p:spPr>
      </p:pic>
      <p:pic>
        <p:nvPicPr>
          <p:cNvPr id="382" name="Image" descr="Image"/>
          <p:cNvPicPr>
            <a:picLocks noChangeAspect="1"/>
          </p:cNvPicPr>
          <p:nvPr/>
        </p:nvPicPr>
        <p:blipFill>
          <a:blip r:embed="rId11">
            <a:alphaModFix amt="64987"/>
            <a:extLst/>
          </a:blip>
          <a:stretch>
            <a:fillRect/>
          </a:stretch>
        </p:blipFill>
        <p:spPr>
          <a:xfrm>
            <a:off x="7135331" y="9032923"/>
            <a:ext cx="714327" cy="714327"/>
          </a:xfrm>
          <a:prstGeom prst="rect">
            <a:avLst/>
          </a:prstGeom>
          <a:ln w="12700">
            <a:miter lim="400000"/>
          </a:ln>
        </p:spPr>
      </p:pic>
      <p:pic>
        <p:nvPicPr>
          <p:cNvPr id="383" name="canvas1.jpg" descr="canvas1.jpg"/>
          <p:cNvPicPr>
            <a:picLocks noChangeAspect="1"/>
          </p:cNvPicPr>
          <p:nvPr/>
        </p:nvPicPr>
        <p:blipFill>
          <a:blip r:embed="rId12">
            <a:extLst/>
          </a:blip>
          <a:stretch>
            <a:fillRect/>
          </a:stretch>
        </p:blipFill>
        <p:spPr>
          <a:xfrm>
            <a:off x="2701514" y="4116430"/>
            <a:ext cx="7886252" cy="4432075"/>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386" name="PIZZA BREAK"/>
          <p:cNvSpPr txBox="1"/>
          <p:nvPr>
            <p:ph type="body" idx="1"/>
          </p:nvPr>
        </p:nvSpPr>
        <p:spPr>
          <a:xfrm>
            <a:off x="643135" y="1111794"/>
            <a:ext cx="11718530" cy="7436710"/>
          </a:xfrm>
          <a:prstGeom prst="rect">
            <a:avLst/>
          </a:prstGeom>
        </p:spPr>
        <p:txBody>
          <a:bodyPr/>
          <a:lstStyle/>
          <a:p>
            <a:pPr marL="0" indent="0" defTabSz="560831">
              <a:spcBef>
                <a:spcPts val="4000"/>
              </a:spcBef>
              <a:buSzTx/>
              <a:buNone/>
              <a:defRPr sz="4416"/>
            </a:pPr>
            <a:r>
              <a:t>PIZZA BREAK</a:t>
            </a:r>
          </a:p>
          <a:p>
            <a:pPr marL="0" indent="0" defTabSz="560831">
              <a:spcBef>
                <a:spcPts val="4000"/>
              </a:spcBef>
              <a:buSzTx/>
              <a:buNone/>
              <a:defRPr sz="4416"/>
            </a:pPr>
          </a:p>
          <a:p>
            <a:pPr marL="0" indent="0" defTabSz="560831">
              <a:spcBef>
                <a:spcPts val="4000"/>
              </a:spcBef>
              <a:buSzTx/>
              <a:buNone/>
              <a:defRPr sz="4416"/>
            </a:pPr>
          </a:p>
          <a:p>
            <a:pPr marL="0" indent="0" defTabSz="560831">
              <a:spcBef>
                <a:spcPts val="4000"/>
              </a:spcBef>
              <a:buSzTx/>
              <a:buNone/>
              <a:defRPr sz="4416"/>
            </a:pPr>
          </a:p>
          <a:p>
            <a:pPr marL="0" indent="0" defTabSz="560831">
              <a:spcBef>
                <a:spcPts val="4000"/>
              </a:spcBef>
              <a:buSzTx/>
              <a:buNone/>
              <a:defRPr sz="4416"/>
            </a:pPr>
          </a:p>
          <a:p>
            <a:pPr marL="0" indent="0" defTabSz="560831">
              <a:spcBef>
                <a:spcPts val="4000"/>
              </a:spcBef>
              <a:buSzTx/>
              <a:buNone/>
              <a:defRPr sz="4416"/>
            </a:pPr>
          </a:p>
        </p:txBody>
      </p:sp>
      <p:pic>
        <p:nvPicPr>
          <p:cNvPr id="387" name="Image" descr="Image"/>
          <p:cNvPicPr>
            <a:picLocks noChangeAspect="1"/>
          </p:cNvPicPr>
          <p:nvPr/>
        </p:nvPicPr>
        <p:blipFill>
          <a:blip r:embed="rId2">
            <a:alphaModFix amt="65432"/>
            <a:extLst/>
          </a:blip>
          <a:stretch>
            <a:fillRect/>
          </a:stretch>
        </p:blipFill>
        <p:spPr>
          <a:xfrm>
            <a:off x="11786491" y="8842423"/>
            <a:ext cx="1219118" cy="714327"/>
          </a:xfrm>
          <a:prstGeom prst="rect">
            <a:avLst/>
          </a:prstGeom>
          <a:ln w="12700">
            <a:miter lim="400000"/>
          </a:ln>
        </p:spPr>
      </p:pic>
      <p:pic>
        <p:nvPicPr>
          <p:cNvPr id="388" name="Image" descr="Image"/>
          <p:cNvPicPr>
            <a:picLocks noChangeAspect="1"/>
          </p:cNvPicPr>
          <p:nvPr/>
        </p:nvPicPr>
        <p:blipFill>
          <a:blip r:embed="rId3">
            <a:alphaModFix amt="65432"/>
            <a:extLst/>
          </a:blip>
          <a:stretch>
            <a:fillRect/>
          </a:stretch>
        </p:blipFill>
        <p:spPr>
          <a:xfrm>
            <a:off x="11011199" y="8842423"/>
            <a:ext cx="853708" cy="714327"/>
          </a:xfrm>
          <a:prstGeom prst="rect">
            <a:avLst/>
          </a:prstGeom>
          <a:ln w="12700">
            <a:miter lim="400000"/>
          </a:ln>
        </p:spPr>
      </p:pic>
      <p:grpSp>
        <p:nvGrpSpPr>
          <p:cNvPr id="391" name="Partners"/>
          <p:cNvGrpSpPr/>
          <p:nvPr/>
        </p:nvGrpSpPr>
        <p:grpSpPr>
          <a:xfrm rot="19020000">
            <a:off x="9919042" y="8983686"/>
            <a:ext cx="989916" cy="431801"/>
            <a:chOff x="0" y="0"/>
            <a:chExt cx="989914" cy="431800"/>
          </a:xfrm>
        </p:grpSpPr>
        <p:sp>
          <p:nvSpPr>
            <p:cNvPr id="390"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389" name="Partners" descr="Partners"/>
            <p:cNvPicPr>
              <a:picLocks noChangeAspect="0"/>
            </p:cNvPicPr>
            <p:nvPr/>
          </p:nvPicPr>
          <p:blipFill>
            <a:blip r:embed="rId4">
              <a:extLst/>
            </a:blip>
            <a:stretch>
              <a:fillRect/>
            </a:stretch>
          </p:blipFill>
          <p:spPr>
            <a:xfrm>
              <a:off x="-1" y="0"/>
              <a:ext cx="989916" cy="431801"/>
            </a:xfrm>
            <a:prstGeom prst="rect">
              <a:avLst/>
            </a:prstGeom>
            <a:effectLst/>
          </p:spPr>
        </p:pic>
      </p:grpSp>
      <p:grpSp>
        <p:nvGrpSpPr>
          <p:cNvPr id="394" name="TechStack"/>
          <p:cNvGrpSpPr/>
          <p:nvPr/>
        </p:nvGrpSpPr>
        <p:grpSpPr>
          <a:xfrm rot="19020000">
            <a:off x="192722" y="8983686"/>
            <a:ext cx="1087756" cy="431801"/>
            <a:chOff x="0" y="0"/>
            <a:chExt cx="1087755" cy="431800"/>
          </a:xfrm>
        </p:grpSpPr>
        <p:sp>
          <p:nvSpPr>
            <p:cNvPr id="393"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392" name="TechStack" descr="TechStack"/>
            <p:cNvPicPr>
              <a:picLocks noChangeAspect="0"/>
            </p:cNvPicPr>
            <p:nvPr/>
          </p:nvPicPr>
          <p:blipFill>
            <a:blip r:embed="rId5">
              <a:extLst/>
            </a:blip>
            <a:stretch>
              <a:fillRect/>
            </a:stretch>
          </p:blipFill>
          <p:spPr>
            <a:xfrm>
              <a:off x="-1" y="0"/>
              <a:ext cx="1087757" cy="431801"/>
            </a:xfrm>
            <a:prstGeom prst="rect">
              <a:avLst/>
            </a:prstGeom>
            <a:effectLst/>
          </p:spPr>
        </p:pic>
      </p:grpSp>
      <p:pic>
        <p:nvPicPr>
          <p:cNvPr id="395" name="Image" descr="Image"/>
          <p:cNvPicPr>
            <a:picLocks noChangeAspect="1"/>
          </p:cNvPicPr>
          <p:nvPr/>
        </p:nvPicPr>
        <p:blipFill>
          <a:blip r:embed="rId6">
            <a:alphaModFix amt="64987"/>
            <a:extLst/>
          </a:blip>
          <a:stretch>
            <a:fillRect/>
          </a:stretch>
        </p:blipFill>
        <p:spPr>
          <a:xfrm>
            <a:off x="1054100" y="9235864"/>
            <a:ext cx="1379271" cy="308445"/>
          </a:xfrm>
          <a:prstGeom prst="rect">
            <a:avLst/>
          </a:prstGeom>
          <a:ln w="12700">
            <a:miter lim="400000"/>
          </a:ln>
        </p:spPr>
      </p:pic>
      <p:pic>
        <p:nvPicPr>
          <p:cNvPr id="396" name="Image" descr="Image"/>
          <p:cNvPicPr>
            <a:picLocks noChangeAspect="1"/>
          </p:cNvPicPr>
          <p:nvPr/>
        </p:nvPicPr>
        <p:blipFill>
          <a:blip r:embed="rId7">
            <a:alphaModFix amt="64987"/>
            <a:extLst/>
          </a:blip>
          <a:stretch>
            <a:fillRect/>
          </a:stretch>
        </p:blipFill>
        <p:spPr>
          <a:xfrm>
            <a:off x="2559050" y="9039000"/>
            <a:ext cx="841063" cy="702173"/>
          </a:xfrm>
          <a:prstGeom prst="rect">
            <a:avLst/>
          </a:prstGeom>
          <a:ln w="12700">
            <a:miter lim="400000"/>
          </a:ln>
        </p:spPr>
      </p:pic>
      <p:pic>
        <p:nvPicPr>
          <p:cNvPr id="397" name="Image" descr="Image"/>
          <p:cNvPicPr>
            <a:picLocks noChangeAspect="1"/>
          </p:cNvPicPr>
          <p:nvPr/>
        </p:nvPicPr>
        <p:blipFill>
          <a:blip r:embed="rId8">
            <a:alphaModFix amt="64987"/>
            <a:extLst/>
          </a:blip>
          <a:stretch>
            <a:fillRect/>
          </a:stretch>
        </p:blipFill>
        <p:spPr>
          <a:xfrm>
            <a:off x="3525791" y="9039000"/>
            <a:ext cx="1156518" cy="702173"/>
          </a:xfrm>
          <a:prstGeom prst="rect">
            <a:avLst/>
          </a:prstGeom>
          <a:ln w="12700">
            <a:miter lim="400000"/>
          </a:ln>
        </p:spPr>
      </p:pic>
      <p:pic>
        <p:nvPicPr>
          <p:cNvPr id="398" name="Image" descr="Image"/>
          <p:cNvPicPr>
            <a:picLocks noChangeAspect="1"/>
          </p:cNvPicPr>
          <p:nvPr/>
        </p:nvPicPr>
        <p:blipFill>
          <a:blip r:embed="rId9">
            <a:alphaModFix amt="64987"/>
            <a:extLst/>
          </a:blip>
          <a:stretch>
            <a:fillRect/>
          </a:stretch>
        </p:blipFill>
        <p:spPr>
          <a:xfrm>
            <a:off x="4807988" y="9129869"/>
            <a:ext cx="1156518" cy="520434"/>
          </a:xfrm>
          <a:prstGeom prst="rect">
            <a:avLst/>
          </a:prstGeom>
          <a:ln w="12700">
            <a:miter lim="400000"/>
          </a:ln>
        </p:spPr>
      </p:pic>
      <p:pic>
        <p:nvPicPr>
          <p:cNvPr id="399" name="Image" descr="Image"/>
          <p:cNvPicPr>
            <a:picLocks noChangeAspect="1"/>
          </p:cNvPicPr>
          <p:nvPr/>
        </p:nvPicPr>
        <p:blipFill>
          <a:blip r:embed="rId10">
            <a:alphaModFix amt="64987"/>
            <a:extLst/>
          </a:blip>
          <a:stretch>
            <a:fillRect/>
          </a:stretch>
        </p:blipFill>
        <p:spPr>
          <a:xfrm>
            <a:off x="6090184" y="9032923"/>
            <a:ext cx="919468" cy="714327"/>
          </a:xfrm>
          <a:prstGeom prst="rect">
            <a:avLst/>
          </a:prstGeom>
          <a:ln w="12700">
            <a:miter lim="400000"/>
          </a:ln>
        </p:spPr>
      </p:pic>
      <p:pic>
        <p:nvPicPr>
          <p:cNvPr id="400" name="Image" descr="Image"/>
          <p:cNvPicPr>
            <a:picLocks noChangeAspect="1"/>
          </p:cNvPicPr>
          <p:nvPr/>
        </p:nvPicPr>
        <p:blipFill>
          <a:blip r:embed="rId11">
            <a:alphaModFix amt="64987"/>
            <a:extLst/>
          </a:blip>
          <a:stretch>
            <a:fillRect/>
          </a:stretch>
        </p:blipFill>
        <p:spPr>
          <a:xfrm>
            <a:off x="7135331" y="9032923"/>
            <a:ext cx="714327" cy="714327"/>
          </a:xfrm>
          <a:prstGeom prst="rect">
            <a:avLst/>
          </a:prstGeom>
          <a:ln w="12700">
            <a:miter lim="400000"/>
          </a:ln>
        </p:spPr>
      </p:pic>
      <p:pic>
        <p:nvPicPr>
          <p:cNvPr id="401" name="Well-Look-At-That-Its-Pizza-OClock-Funny-Pizza.jpg" descr="Well-Look-At-That-Its-Pizza-OClock-Funny-Pizza.jpg"/>
          <p:cNvPicPr>
            <a:picLocks noChangeAspect="1"/>
          </p:cNvPicPr>
          <p:nvPr/>
        </p:nvPicPr>
        <p:blipFill>
          <a:blip r:embed="rId12">
            <a:extLst/>
          </a:blip>
          <a:stretch>
            <a:fillRect/>
          </a:stretch>
        </p:blipFill>
        <p:spPr>
          <a:xfrm>
            <a:off x="3365919" y="1992206"/>
            <a:ext cx="6367998" cy="6338148"/>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404" name="Create a Project"/>
          <p:cNvSpPr txBox="1"/>
          <p:nvPr>
            <p:ph type="body" idx="1"/>
          </p:nvPr>
        </p:nvSpPr>
        <p:spPr>
          <a:xfrm>
            <a:off x="643135" y="1111794"/>
            <a:ext cx="11718530" cy="7436710"/>
          </a:xfrm>
          <a:prstGeom prst="rect">
            <a:avLst/>
          </a:prstGeom>
        </p:spPr>
        <p:txBody>
          <a:bodyPr/>
          <a:lstStyle/>
          <a:p>
            <a:pPr marL="0" indent="0" defTabSz="560831">
              <a:spcBef>
                <a:spcPts val="4000"/>
              </a:spcBef>
              <a:buSzTx/>
              <a:buNone/>
              <a:defRPr sz="4416"/>
            </a:pPr>
            <a:r>
              <a:t>Create a Project</a:t>
            </a:r>
          </a:p>
          <a:p>
            <a:pPr marL="0" indent="0" defTabSz="560831">
              <a:spcBef>
                <a:spcPts val="4000"/>
              </a:spcBef>
              <a:buSzTx/>
              <a:buNone/>
              <a:defRPr sz="4416"/>
            </a:pPr>
          </a:p>
          <a:p>
            <a:pPr marL="0" indent="0" defTabSz="560831">
              <a:spcBef>
                <a:spcPts val="4000"/>
              </a:spcBef>
              <a:buSzTx/>
              <a:buNone/>
              <a:defRPr sz="4416"/>
            </a:pPr>
          </a:p>
          <a:p>
            <a:pPr marL="0" indent="0" defTabSz="560831">
              <a:spcBef>
                <a:spcPts val="4000"/>
              </a:spcBef>
              <a:buSzTx/>
              <a:buNone/>
              <a:defRPr sz="4416"/>
            </a:pPr>
          </a:p>
          <a:p>
            <a:pPr marL="0" indent="0" defTabSz="560831">
              <a:spcBef>
                <a:spcPts val="4000"/>
              </a:spcBef>
              <a:buSzTx/>
              <a:buNone/>
              <a:defRPr sz="4416"/>
            </a:pPr>
          </a:p>
          <a:p>
            <a:pPr marL="0" indent="0" defTabSz="560831">
              <a:spcBef>
                <a:spcPts val="4000"/>
              </a:spcBef>
              <a:buSzTx/>
              <a:buNone/>
              <a:defRPr sz="4416"/>
            </a:pPr>
          </a:p>
        </p:txBody>
      </p:sp>
      <p:pic>
        <p:nvPicPr>
          <p:cNvPr id="405" name="Image" descr="Image"/>
          <p:cNvPicPr>
            <a:picLocks noChangeAspect="1"/>
          </p:cNvPicPr>
          <p:nvPr/>
        </p:nvPicPr>
        <p:blipFill>
          <a:blip r:embed="rId2">
            <a:alphaModFix amt="65432"/>
            <a:extLst/>
          </a:blip>
          <a:stretch>
            <a:fillRect/>
          </a:stretch>
        </p:blipFill>
        <p:spPr>
          <a:xfrm>
            <a:off x="11786491" y="8842423"/>
            <a:ext cx="1219118" cy="714327"/>
          </a:xfrm>
          <a:prstGeom prst="rect">
            <a:avLst/>
          </a:prstGeom>
          <a:ln w="12700">
            <a:miter lim="400000"/>
          </a:ln>
        </p:spPr>
      </p:pic>
      <p:pic>
        <p:nvPicPr>
          <p:cNvPr id="406" name="Image" descr="Image"/>
          <p:cNvPicPr>
            <a:picLocks noChangeAspect="1"/>
          </p:cNvPicPr>
          <p:nvPr/>
        </p:nvPicPr>
        <p:blipFill>
          <a:blip r:embed="rId3">
            <a:alphaModFix amt="65432"/>
            <a:extLst/>
          </a:blip>
          <a:stretch>
            <a:fillRect/>
          </a:stretch>
        </p:blipFill>
        <p:spPr>
          <a:xfrm>
            <a:off x="11011199" y="8842423"/>
            <a:ext cx="853708" cy="714327"/>
          </a:xfrm>
          <a:prstGeom prst="rect">
            <a:avLst/>
          </a:prstGeom>
          <a:ln w="12700">
            <a:miter lim="400000"/>
          </a:ln>
        </p:spPr>
      </p:pic>
      <p:grpSp>
        <p:nvGrpSpPr>
          <p:cNvPr id="409" name="Partners"/>
          <p:cNvGrpSpPr/>
          <p:nvPr/>
        </p:nvGrpSpPr>
        <p:grpSpPr>
          <a:xfrm rot="19020000">
            <a:off x="9919042" y="8983686"/>
            <a:ext cx="989916" cy="431801"/>
            <a:chOff x="0" y="0"/>
            <a:chExt cx="989914" cy="431800"/>
          </a:xfrm>
        </p:grpSpPr>
        <p:sp>
          <p:nvSpPr>
            <p:cNvPr id="408"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407" name="Partners" descr="Partners"/>
            <p:cNvPicPr>
              <a:picLocks noChangeAspect="0"/>
            </p:cNvPicPr>
            <p:nvPr/>
          </p:nvPicPr>
          <p:blipFill>
            <a:blip r:embed="rId4">
              <a:extLst/>
            </a:blip>
            <a:stretch>
              <a:fillRect/>
            </a:stretch>
          </p:blipFill>
          <p:spPr>
            <a:xfrm>
              <a:off x="-1" y="0"/>
              <a:ext cx="989916" cy="431801"/>
            </a:xfrm>
            <a:prstGeom prst="rect">
              <a:avLst/>
            </a:prstGeom>
            <a:effectLst/>
          </p:spPr>
        </p:pic>
      </p:grpSp>
      <p:grpSp>
        <p:nvGrpSpPr>
          <p:cNvPr id="412" name="TechStack"/>
          <p:cNvGrpSpPr/>
          <p:nvPr/>
        </p:nvGrpSpPr>
        <p:grpSpPr>
          <a:xfrm rot="19020000">
            <a:off x="192722" y="8983686"/>
            <a:ext cx="1087756" cy="431801"/>
            <a:chOff x="0" y="0"/>
            <a:chExt cx="1087755" cy="431800"/>
          </a:xfrm>
        </p:grpSpPr>
        <p:sp>
          <p:nvSpPr>
            <p:cNvPr id="411"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410" name="TechStack" descr="TechStack"/>
            <p:cNvPicPr>
              <a:picLocks noChangeAspect="0"/>
            </p:cNvPicPr>
            <p:nvPr/>
          </p:nvPicPr>
          <p:blipFill>
            <a:blip r:embed="rId5">
              <a:extLst/>
            </a:blip>
            <a:stretch>
              <a:fillRect/>
            </a:stretch>
          </p:blipFill>
          <p:spPr>
            <a:xfrm>
              <a:off x="-1" y="0"/>
              <a:ext cx="1087757" cy="431801"/>
            </a:xfrm>
            <a:prstGeom prst="rect">
              <a:avLst/>
            </a:prstGeom>
            <a:effectLst/>
          </p:spPr>
        </p:pic>
      </p:grpSp>
      <p:pic>
        <p:nvPicPr>
          <p:cNvPr id="413" name="Image" descr="Image"/>
          <p:cNvPicPr>
            <a:picLocks noChangeAspect="1"/>
          </p:cNvPicPr>
          <p:nvPr/>
        </p:nvPicPr>
        <p:blipFill>
          <a:blip r:embed="rId6">
            <a:alphaModFix amt="64987"/>
            <a:extLst/>
          </a:blip>
          <a:stretch>
            <a:fillRect/>
          </a:stretch>
        </p:blipFill>
        <p:spPr>
          <a:xfrm>
            <a:off x="1054100" y="9235864"/>
            <a:ext cx="1379271" cy="308445"/>
          </a:xfrm>
          <a:prstGeom prst="rect">
            <a:avLst/>
          </a:prstGeom>
          <a:ln w="12700">
            <a:miter lim="400000"/>
          </a:ln>
        </p:spPr>
      </p:pic>
      <p:pic>
        <p:nvPicPr>
          <p:cNvPr id="414" name="Image" descr="Image"/>
          <p:cNvPicPr>
            <a:picLocks noChangeAspect="1"/>
          </p:cNvPicPr>
          <p:nvPr/>
        </p:nvPicPr>
        <p:blipFill>
          <a:blip r:embed="rId7">
            <a:alphaModFix amt="64987"/>
            <a:extLst/>
          </a:blip>
          <a:stretch>
            <a:fillRect/>
          </a:stretch>
        </p:blipFill>
        <p:spPr>
          <a:xfrm>
            <a:off x="2559050" y="9039000"/>
            <a:ext cx="841063" cy="702173"/>
          </a:xfrm>
          <a:prstGeom prst="rect">
            <a:avLst/>
          </a:prstGeom>
          <a:ln w="12700">
            <a:miter lim="400000"/>
          </a:ln>
        </p:spPr>
      </p:pic>
      <p:pic>
        <p:nvPicPr>
          <p:cNvPr id="415" name="Image" descr="Image"/>
          <p:cNvPicPr>
            <a:picLocks noChangeAspect="1"/>
          </p:cNvPicPr>
          <p:nvPr/>
        </p:nvPicPr>
        <p:blipFill>
          <a:blip r:embed="rId8">
            <a:alphaModFix amt="64987"/>
            <a:extLst/>
          </a:blip>
          <a:stretch>
            <a:fillRect/>
          </a:stretch>
        </p:blipFill>
        <p:spPr>
          <a:xfrm>
            <a:off x="3525791" y="9039000"/>
            <a:ext cx="1156518" cy="702173"/>
          </a:xfrm>
          <a:prstGeom prst="rect">
            <a:avLst/>
          </a:prstGeom>
          <a:ln w="12700">
            <a:miter lim="400000"/>
          </a:ln>
        </p:spPr>
      </p:pic>
      <p:pic>
        <p:nvPicPr>
          <p:cNvPr id="416" name="Image" descr="Image"/>
          <p:cNvPicPr>
            <a:picLocks noChangeAspect="1"/>
          </p:cNvPicPr>
          <p:nvPr/>
        </p:nvPicPr>
        <p:blipFill>
          <a:blip r:embed="rId9">
            <a:alphaModFix amt="64987"/>
            <a:extLst/>
          </a:blip>
          <a:stretch>
            <a:fillRect/>
          </a:stretch>
        </p:blipFill>
        <p:spPr>
          <a:xfrm>
            <a:off x="4807988" y="9129869"/>
            <a:ext cx="1156518" cy="520434"/>
          </a:xfrm>
          <a:prstGeom prst="rect">
            <a:avLst/>
          </a:prstGeom>
          <a:ln w="12700">
            <a:miter lim="400000"/>
          </a:ln>
        </p:spPr>
      </p:pic>
      <p:pic>
        <p:nvPicPr>
          <p:cNvPr id="417" name="Image" descr="Image"/>
          <p:cNvPicPr>
            <a:picLocks noChangeAspect="1"/>
          </p:cNvPicPr>
          <p:nvPr/>
        </p:nvPicPr>
        <p:blipFill>
          <a:blip r:embed="rId10">
            <a:alphaModFix amt="64987"/>
            <a:extLst/>
          </a:blip>
          <a:stretch>
            <a:fillRect/>
          </a:stretch>
        </p:blipFill>
        <p:spPr>
          <a:xfrm>
            <a:off x="6090184" y="9032923"/>
            <a:ext cx="919468" cy="714327"/>
          </a:xfrm>
          <a:prstGeom prst="rect">
            <a:avLst/>
          </a:prstGeom>
          <a:ln w="12700">
            <a:miter lim="400000"/>
          </a:ln>
        </p:spPr>
      </p:pic>
      <p:pic>
        <p:nvPicPr>
          <p:cNvPr id="418" name="Image" descr="Image"/>
          <p:cNvPicPr>
            <a:picLocks noChangeAspect="1"/>
          </p:cNvPicPr>
          <p:nvPr/>
        </p:nvPicPr>
        <p:blipFill>
          <a:blip r:embed="rId11">
            <a:alphaModFix amt="64987"/>
            <a:extLst/>
          </a:blip>
          <a:stretch>
            <a:fillRect/>
          </a:stretch>
        </p:blipFill>
        <p:spPr>
          <a:xfrm>
            <a:off x="7135331" y="9032923"/>
            <a:ext cx="714327" cy="714327"/>
          </a:xfrm>
          <a:prstGeom prst="rect">
            <a:avLst/>
          </a:prstGeom>
          <a:ln w="12700">
            <a:miter lim="400000"/>
          </a:ln>
        </p:spPr>
      </p:pic>
      <p:pic>
        <p:nvPicPr>
          <p:cNvPr id="419" name="Image" descr="Image"/>
          <p:cNvPicPr>
            <a:picLocks noChangeAspect="1"/>
          </p:cNvPicPr>
          <p:nvPr/>
        </p:nvPicPr>
        <p:blipFill>
          <a:blip r:embed="rId12">
            <a:extLst/>
          </a:blip>
          <a:stretch>
            <a:fillRect/>
          </a:stretch>
        </p:blipFill>
        <p:spPr>
          <a:xfrm>
            <a:off x="586481" y="2545159"/>
            <a:ext cx="11831838" cy="3751073"/>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422" name="Configure Google Cloud Platform…"/>
          <p:cNvSpPr txBox="1"/>
          <p:nvPr>
            <p:ph type="body" idx="1"/>
          </p:nvPr>
        </p:nvSpPr>
        <p:spPr>
          <a:xfrm>
            <a:off x="643135" y="1111794"/>
            <a:ext cx="11718530" cy="7436710"/>
          </a:xfrm>
          <a:prstGeom prst="rect">
            <a:avLst/>
          </a:prstGeom>
        </p:spPr>
        <p:txBody>
          <a:bodyPr/>
          <a:lstStyle/>
          <a:p>
            <a:pPr marL="0" indent="0" defTabSz="414781">
              <a:spcBef>
                <a:spcPts val="2900"/>
              </a:spcBef>
              <a:buSzTx/>
              <a:buNone/>
              <a:defRPr sz="3266"/>
            </a:pPr>
            <a:r>
              <a:t>Configure Google Cloud Platform</a:t>
            </a:r>
          </a:p>
          <a:p>
            <a:pPr marL="0" indent="0" defTabSz="414781">
              <a:spcBef>
                <a:spcPts val="2900"/>
              </a:spcBef>
              <a:buSzTx/>
              <a:buNone/>
              <a:defRPr sz="3266"/>
            </a:pPr>
            <a:r>
              <a:t>Update YUM with Cloud SDK repo information</a:t>
            </a:r>
          </a:p>
          <a:p>
            <a:pPr marL="0" indent="0" defTabSz="414781">
              <a:lnSpc>
                <a:spcPct val="10000"/>
              </a:lnSpc>
              <a:spcBef>
                <a:spcPts val="2600"/>
              </a:spcBef>
              <a:buSzTx/>
              <a:buNone/>
              <a:defRPr sz="2556"/>
            </a:pPr>
            <a:r>
              <a:t>sudo tee -a /etc/yum.repos.d/google-cloud-sdk.repo &lt;&lt; EOM</a:t>
            </a:r>
          </a:p>
          <a:p>
            <a:pPr marL="0" indent="0" defTabSz="414781">
              <a:lnSpc>
                <a:spcPct val="10000"/>
              </a:lnSpc>
              <a:spcBef>
                <a:spcPts val="2600"/>
              </a:spcBef>
              <a:buSzTx/>
              <a:buNone/>
              <a:defRPr sz="2556"/>
            </a:pPr>
            <a:r>
              <a:t>[google-cloud-sdk]</a:t>
            </a:r>
          </a:p>
          <a:p>
            <a:pPr marL="0" indent="0" defTabSz="414781">
              <a:lnSpc>
                <a:spcPct val="10000"/>
              </a:lnSpc>
              <a:spcBef>
                <a:spcPts val="2600"/>
              </a:spcBef>
              <a:buSzTx/>
              <a:buNone/>
              <a:defRPr sz="2556"/>
            </a:pPr>
            <a:r>
              <a:t>name=Google Cloud SDK</a:t>
            </a:r>
          </a:p>
          <a:p>
            <a:pPr marL="0" indent="0" defTabSz="414781">
              <a:lnSpc>
                <a:spcPct val="10000"/>
              </a:lnSpc>
              <a:spcBef>
                <a:spcPts val="2600"/>
              </a:spcBef>
              <a:buSzTx/>
              <a:buNone/>
              <a:defRPr sz="2556"/>
            </a:pPr>
            <a:r>
              <a:t>baseurl=https://packages.cloud.google.com/yum/repos/cloud-sdk-el7-x86_64</a:t>
            </a:r>
          </a:p>
          <a:p>
            <a:pPr marL="0" indent="0" defTabSz="414781">
              <a:lnSpc>
                <a:spcPct val="10000"/>
              </a:lnSpc>
              <a:spcBef>
                <a:spcPts val="2600"/>
              </a:spcBef>
              <a:buSzTx/>
              <a:buNone/>
              <a:defRPr sz="2556"/>
            </a:pPr>
            <a:r>
              <a:t>enabled=1</a:t>
            </a:r>
          </a:p>
          <a:p>
            <a:pPr marL="0" indent="0" defTabSz="414781">
              <a:lnSpc>
                <a:spcPct val="10000"/>
              </a:lnSpc>
              <a:spcBef>
                <a:spcPts val="2600"/>
              </a:spcBef>
              <a:buSzTx/>
              <a:buNone/>
              <a:defRPr sz="2556"/>
            </a:pPr>
            <a:r>
              <a:t>gpgcheck=1</a:t>
            </a:r>
          </a:p>
          <a:p>
            <a:pPr marL="0" indent="0" defTabSz="414781">
              <a:lnSpc>
                <a:spcPct val="10000"/>
              </a:lnSpc>
              <a:spcBef>
                <a:spcPts val="2600"/>
              </a:spcBef>
              <a:buSzTx/>
              <a:buNone/>
              <a:defRPr sz="2556"/>
            </a:pPr>
            <a:r>
              <a:t>repo_gpgcheck=1</a:t>
            </a:r>
          </a:p>
          <a:p>
            <a:pPr marL="0" indent="0" defTabSz="414781">
              <a:lnSpc>
                <a:spcPct val="10000"/>
              </a:lnSpc>
              <a:spcBef>
                <a:spcPts val="2600"/>
              </a:spcBef>
              <a:buSzTx/>
              <a:buNone/>
              <a:defRPr sz="2556"/>
            </a:pPr>
            <a:r>
              <a:t>gpgkey=https://packages.cloud.google.com/yum/doc/yum-key.gpg</a:t>
            </a:r>
          </a:p>
          <a:p>
            <a:pPr marL="0" indent="0" defTabSz="414781">
              <a:lnSpc>
                <a:spcPct val="10000"/>
              </a:lnSpc>
              <a:spcBef>
                <a:spcPts val="2600"/>
              </a:spcBef>
              <a:buSzTx/>
              <a:buNone/>
              <a:defRPr sz="2556"/>
            </a:pPr>
            <a:r>
              <a:t>       https://packages.cloud.google.com/yum/doc/rpm-package-key.gpg</a:t>
            </a:r>
          </a:p>
          <a:p>
            <a:pPr marL="0" indent="0" defTabSz="414781">
              <a:lnSpc>
                <a:spcPct val="10000"/>
              </a:lnSpc>
              <a:spcBef>
                <a:spcPts val="2600"/>
              </a:spcBef>
              <a:buSzTx/>
              <a:buNone/>
              <a:defRPr sz="2556"/>
            </a:pPr>
            <a:r>
              <a:t>EOM</a:t>
            </a:r>
          </a:p>
          <a:p>
            <a:pPr marL="0" indent="0" defTabSz="414781">
              <a:lnSpc>
                <a:spcPct val="10000"/>
              </a:lnSpc>
              <a:spcBef>
                <a:spcPts val="2600"/>
              </a:spcBef>
              <a:buSzTx/>
              <a:buNone/>
              <a:defRPr sz="2556"/>
            </a:pPr>
          </a:p>
          <a:p>
            <a:pPr marL="0" indent="0" defTabSz="414781">
              <a:spcBef>
                <a:spcPts val="2900"/>
              </a:spcBef>
              <a:buSzTx/>
              <a:buNone/>
              <a:defRPr sz="3266"/>
            </a:pPr>
            <a:r>
              <a:t>Install the Cloud SDK</a:t>
            </a:r>
          </a:p>
          <a:p>
            <a:pPr marL="0" indent="0" defTabSz="414781">
              <a:lnSpc>
                <a:spcPct val="10000"/>
              </a:lnSpc>
              <a:spcBef>
                <a:spcPts val="2600"/>
              </a:spcBef>
              <a:buSzTx/>
              <a:buNone/>
              <a:defRPr sz="2556"/>
            </a:pPr>
            <a:r>
              <a:t>yum install google-cloud-sdk</a:t>
            </a:r>
          </a:p>
          <a:p>
            <a:pPr marL="0" indent="0" defTabSz="414781">
              <a:lnSpc>
                <a:spcPct val="10000"/>
              </a:lnSpc>
              <a:spcBef>
                <a:spcPts val="2600"/>
              </a:spcBef>
              <a:buSzTx/>
              <a:buNone/>
              <a:defRPr sz="2556"/>
            </a:pPr>
            <a:r>
              <a:t>yum install kubectl</a:t>
            </a:r>
          </a:p>
        </p:txBody>
      </p:sp>
      <p:pic>
        <p:nvPicPr>
          <p:cNvPr id="423" name="Image" descr="Image"/>
          <p:cNvPicPr>
            <a:picLocks noChangeAspect="1"/>
          </p:cNvPicPr>
          <p:nvPr/>
        </p:nvPicPr>
        <p:blipFill>
          <a:blip r:embed="rId2">
            <a:alphaModFix amt="65432"/>
            <a:extLst/>
          </a:blip>
          <a:stretch>
            <a:fillRect/>
          </a:stretch>
        </p:blipFill>
        <p:spPr>
          <a:xfrm>
            <a:off x="11786491" y="8842423"/>
            <a:ext cx="1219118" cy="714327"/>
          </a:xfrm>
          <a:prstGeom prst="rect">
            <a:avLst/>
          </a:prstGeom>
          <a:ln w="12700">
            <a:miter lim="400000"/>
          </a:ln>
        </p:spPr>
      </p:pic>
      <p:pic>
        <p:nvPicPr>
          <p:cNvPr id="424" name="Image" descr="Image"/>
          <p:cNvPicPr>
            <a:picLocks noChangeAspect="1"/>
          </p:cNvPicPr>
          <p:nvPr/>
        </p:nvPicPr>
        <p:blipFill>
          <a:blip r:embed="rId3">
            <a:alphaModFix amt="65432"/>
            <a:extLst/>
          </a:blip>
          <a:stretch>
            <a:fillRect/>
          </a:stretch>
        </p:blipFill>
        <p:spPr>
          <a:xfrm>
            <a:off x="11011199" y="8842423"/>
            <a:ext cx="853708" cy="714327"/>
          </a:xfrm>
          <a:prstGeom prst="rect">
            <a:avLst/>
          </a:prstGeom>
          <a:ln w="12700">
            <a:miter lim="400000"/>
          </a:ln>
        </p:spPr>
      </p:pic>
      <p:grpSp>
        <p:nvGrpSpPr>
          <p:cNvPr id="427" name="Partners"/>
          <p:cNvGrpSpPr/>
          <p:nvPr/>
        </p:nvGrpSpPr>
        <p:grpSpPr>
          <a:xfrm rot="19020000">
            <a:off x="9919042" y="8983686"/>
            <a:ext cx="989916" cy="431801"/>
            <a:chOff x="0" y="0"/>
            <a:chExt cx="989914" cy="431800"/>
          </a:xfrm>
        </p:grpSpPr>
        <p:sp>
          <p:nvSpPr>
            <p:cNvPr id="426"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425" name="Partners" descr="Partners"/>
            <p:cNvPicPr>
              <a:picLocks noChangeAspect="0"/>
            </p:cNvPicPr>
            <p:nvPr/>
          </p:nvPicPr>
          <p:blipFill>
            <a:blip r:embed="rId4">
              <a:extLst/>
            </a:blip>
            <a:stretch>
              <a:fillRect/>
            </a:stretch>
          </p:blipFill>
          <p:spPr>
            <a:xfrm>
              <a:off x="-1" y="0"/>
              <a:ext cx="989916" cy="431801"/>
            </a:xfrm>
            <a:prstGeom prst="rect">
              <a:avLst/>
            </a:prstGeom>
            <a:effectLst/>
          </p:spPr>
        </p:pic>
      </p:grpSp>
      <p:grpSp>
        <p:nvGrpSpPr>
          <p:cNvPr id="430" name="TechStack"/>
          <p:cNvGrpSpPr/>
          <p:nvPr/>
        </p:nvGrpSpPr>
        <p:grpSpPr>
          <a:xfrm rot="19020000">
            <a:off x="192722" y="8983686"/>
            <a:ext cx="1087756" cy="431801"/>
            <a:chOff x="0" y="0"/>
            <a:chExt cx="1087755" cy="431800"/>
          </a:xfrm>
        </p:grpSpPr>
        <p:sp>
          <p:nvSpPr>
            <p:cNvPr id="429"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428" name="TechStack" descr="TechStack"/>
            <p:cNvPicPr>
              <a:picLocks noChangeAspect="0"/>
            </p:cNvPicPr>
            <p:nvPr/>
          </p:nvPicPr>
          <p:blipFill>
            <a:blip r:embed="rId5">
              <a:extLst/>
            </a:blip>
            <a:stretch>
              <a:fillRect/>
            </a:stretch>
          </p:blipFill>
          <p:spPr>
            <a:xfrm>
              <a:off x="-1" y="0"/>
              <a:ext cx="1087757" cy="431801"/>
            </a:xfrm>
            <a:prstGeom prst="rect">
              <a:avLst/>
            </a:prstGeom>
            <a:effectLst/>
          </p:spPr>
        </p:pic>
      </p:grpSp>
      <p:pic>
        <p:nvPicPr>
          <p:cNvPr id="431" name="Image" descr="Image"/>
          <p:cNvPicPr>
            <a:picLocks noChangeAspect="1"/>
          </p:cNvPicPr>
          <p:nvPr/>
        </p:nvPicPr>
        <p:blipFill>
          <a:blip r:embed="rId6">
            <a:alphaModFix amt="64987"/>
            <a:extLst/>
          </a:blip>
          <a:stretch>
            <a:fillRect/>
          </a:stretch>
        </p:blipFill>
        <p:spPr>
          <a:xfrm>
            <a:off x="1054100" y="9235864"/>
            <a:ext cx="1379271" cy="308445"/>
          </a:xfrm>
          <a:prstGeom prst="rect">
            <a:avLst/>
          </a:prstGeom>
          <a:ln w="12700">
            <a:miter lim="400000"/>
          </a:ln>
        </p:spPr>
      </p:pic>
      <p:pic>
        <p:nvPicPr>
          <p:cNvPr id="432" name="Image" descr="Image"/>
          <p:cNvPicPr>
            <a:picLocks noChangeAspect="1"/>
          </p:cNvPicPr>
          <p:nvPr/>
        </p:nvPicPr>
        <p:blipFill>
          <a:blip r:embed="rId7">
            <a:alphaModFix amt="64987"/>
            <a:extLst/>
          </a:blip>
          <a:stretch>
            <a:fillRect/>
          </a:stretch>
        </p:blipFill>
        <p:spPr>
          <a:xfrm>
            <a:off x="2559050" y="9039000"/>
            <a:ext cx="841063" cy="702173"/>
          </a:xfrm>
          <a:prstGeom prst="rect">
            <a:avLst/>
          </a:prstGeom>
          <a:ln w="12700">
            <a:miter lim="400000"/>
          </a:ln>
        </p:spPr>
      </p:pic>
      <p:pic>
        <p:nvPicPr>
          <p:cNvPr id="433" name="Image" descr="Image"/>
          <p:cNvPicPr>
            <a:picLocks noChangeAspect="1"/>
          </p:cNvPicPr>
          <p:nvPr/>
        </p:nvPicPr>
        <p:blipFill>
          <a:blip r:embed="rId8">
            <a:alphaModFix amt="64987"/>
            <a:extLst/>
          </a:blip>
          <a:stretch>
            <a:fillRect/>
          </a:stretch>
        </p:blipFill>
        <p:spPr>
          <a:xfrm>
            <a:off x="3525791" y="9039000"/>
            <a:ext cx="1156518" cy="702173"/>
          </a:xfrm>
          <a:prstGeom prst="rect">
            <a:avLst/>
          </a:prstGeom>
          <a:ln w="12700">
            <a:miter lim="400000"/>
          </a:ln>
        </p:spPr>
      </p:pic>
      <p:pic>
        <p:nvPicPr>
          <p:cNvPr id="434" name="Image" descr="Image"/>
          <p:cNvPicPr>
            <a:picLocks noChangeAspect="1"/>
          </p:cNvPicPr>
          <p:nvPr/>
        </p:nvPicPr>
        <p:blipFill>
          <a:blip r:embed="rId9">
            <a:alphaModFix amt="64987"/>
            <a:extLst/>
          </a:blip>
          <a:stretch>
            <a:fillRect/>
          </a:stretch>
        </p:blipFill>
        <p:spPr>
          <a:xfrm>
            <a:off x="4807988" y="9129869"/>
            <a:ext cx="1156518" cy="520434"/>
          </a:xfrm>
          <a:prstGeom prst="rect">
            <a:avLst/>
          </a:prstGeom>
          <a:ln w="12700">
            <a:miter lim="400000"/>
          </a:ln>
        </p:spPr>
      </p:pic>
      <p:pic>
        <p:nvPicPr>
          <p:cNvPr id="435" name="Image" descr="Image"/>
          <p:cNvPicPr>
            <a:picLocks noChangeAspect="1"/>
          </p:cNvPicPr>
          <p:nvPr/>
        </p:nvPicPr>
        <p:blipFill>
          <a:blip r:embed="rId10">
            <a:alphaModFix amt="64987"/>
            <a:extLst/>
          </a:blip>
          <a:stretch>
            <a:fillRect/>
          </a:stretch>
        </p:blipFill>
        <p:spPr>
          <a:xfrm>
            <a:off x="6090184" y="9032923"/>
            <a:ext cx="919468" cy="714327"/>
          </a:xfrm>
          <a:prstGeom prst="rect">
            <a:avLst/>
          </a:prstGeom>
          <a:ln w="12700">
            <a:miter lim="400000"/>
          </a:ln>
        </p:spPr>
      </p:pic>
      <p:pic>
        <p:nvPicPr>
          <p:cNvPr id="436" name="Image" descr="Image"/>
          <p:cNvPicPr>
            <a:picLocks noChangeAspect="1"/>
          </p:cNvPicPr>
          <p:nvPr/>
        </p:nvPicPr>
        <p:blipFill>
          <a:blip r:embed="rId11">
            <a:alphaModFix amt="64987"/>
            <a:extLst/>
          </a:blip>
          <a:stretch>
            <a:fillRect/>
          </a:stretch>
        </p:blipFill>
        <p:spPr>
          <a:xfrm>
            <a:off x="7135331" y="9032923"/>
            <a:ext cx="714327" cy="714327"/>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125" name="Introductions…"/>
          <p:cNvSpPr txBox="1"/>
          <p:nvPr>
            <p:ph type="body" idx="1"/>
          </p:nvPr>
        </p:nvSpPr>
        <p:spPr>
          <a:xfrm>
            <a:off x="643135" y="989874"/>
            <a:ext cx="11718530" cy="7436710"/>
          </a:xfrm>
          <a:prstGeom prst="rect">
            <a:avLst/>
          </a:prstGeom>
        </p:spPr>
        <p:txBody>
          <a:bodyPr/>
          <a:lstStyle/>
          <a:p>
            <a:pPr>
              <a:buBlip>
                <a:blip r:embed="rId2"/>
              </a:buBlip>
            </a:pPr>
            <a:r>
              <a:t>Introductions</a:t>
            </a:r>
          </a:p>
          <a:p>
            <a:pPr marL="381000" indent="-381000">
              <a:buBlip>
                <a:blip r:embed="rId2"/>
              </a:buBlip>
            </a:pPr>
            <a:r>
              <a:t>AutomatedITSolutions, People’s Postcode Lottery, Hays</a:t>
            </a:r>
          </a:p>
          <a:p>
            <a:pPr lvl="1" marL="1016000" indent="-381000">
              <a:spcBef>
                <a:spcPts val="3800"/>
              </a:spcBef>
              <a:buBlip>
                <a:blip r:embed="rId2"/>
              </a:buBlip>
              <a:defRPr sz="3600"/>
            </a:pPr>
            <a:r>
              <a:t>John Pikoulas - </a:t>
            </a:r>
            <a:r>
              <a:rPr u="sng">
                <a:hlinkClick r:id="rId3" invalidUrl="" action="" tgtFrame="" tooltip="" history="1" highlightClick="0" endSnd="0"/>
              </a:rPr>
              <a:t>john@automateditsolutions.com</a:t>
            </a:r>
          </a:p>
          <a:p>
            <a:pPr lvl="1" marL="1016000" indent="-381000">
              <a:spcBef>
                <a:spcPts val="3800"/>
              </a:spcBef>
              <a:buBlip>
                <a:blip r:embed="rId2"/>
              </a:buBlip>
              <a:defRPr sz="3600"/>
            </a:pPr>
            <a:r>
              <a:t>Donald Simpson - don@automateditsolutions.com</a:t>
            </a:r>
          </a:p>
          <a:p>
            <a:pPr lvl="1" marL="1016000" indent="-381000">
              <a:spcBef>
                <a:spcPts val="3800"/>
              </a:spcBef>
              <a:buBlip>
                <a:blip r:embed="rId2"/>
              </a:buBlip>
              <a:defRPr sz="3600"/>
            </a:pPr>
            <a:r>
              <a:t>Lee Varga - </a:t>
            </a:r>
            <a:r>
              <a:rPr u="sng">
                <a:hlinkClick r:id="rId4" invalidUrl="" action="" tgtFrame="" tooltip="" history="1" highlightClick="0" endSnd="0"/>
              </a:rPr>
              <a:t>lee.varga@hays.com</a:t>
            </a:r>
          </a:p>
          <a:p>
            <a:pPr lvl="1" marL="1016000" indent="-381000">
              <a:spcBef>
                <a:spcPts val="3800"/>
              </a:spcBef>
              <a:buBlip>
                <a:blip r:embed="rId2"/>
              </a:buBlip>
              <a:defRPr sz="3600"/>
            </a:pPr>
            <a:r>
              <a:t>Craig Syme - </a:t>
            </a:r>
            <a:r>
              <a:rPr u="sng">
                <a:hlinkClick r:id="rId5" invalidUrl="" action="" tgtFrame="" tooltip="" history="1" highlightClick="0" endSnd="0"/>
              </a:rPr>
              <a:t>craig.syme@postcodelottery.co.uk</a:t>
            </a:r>
          </a:p>
          <a:p>
            <a:pPr lvl="1" marL="1016000" indent="-381000">
              <a:spcBef>
                <a:spcPts val="3800"/>
              </a:spcBef>
              <a:buBlip>
                <a:blip r:embed="rId2"/>
              </a:buBlip>
              <a:defRPr sz="3600"/>
            </a:pPr>
            <a:r>
              <a:t>Scott Pringle - scott.pringle@postcodelottery.co.uk</a:t>
            </a:r>
          </a:p>
        </p:txBody>
      </p:sp>
      <p:pic>
        <p:nvPicPr>
          <p:cNvPr id="126" name="Image" descr="Image"/>
          <p:cNvPicPr>
            <a:picLocks noChangeAspect="1"/>
          </p:cNvPicPr>
          <p:nvPr/>
        </p:nvPicPr>
        <p:blipFill>
          <a:blip r:embed="rId6">
            <a:alphaModFix amt="65432"/>
            <a:extLst/>
          </a:blip>
          <a:stretch>
            <a:fillRect/>
          </a:stretch>
        </p:blipFill>
        <p:spPr>
          <a:xfrm>
            <a:off x="11786491" y="8842423"/>
            <a:ext cx="1219118" cy="714327"/>
          </a:xfrm>
          <a:prstGeom prst="rect">
            <a:avLst/>
          </a:prstGeom>
          <a:ln w="12700">
            <a:miter lim="400000"/>
          </a:ln>
        </p:spPr>
      </p:pic>
      <p:pic>
        <p:nvPicPr>
          <p:cNvPr id="127" name="Image" descr="Image"/>
          <p:cNvPicPr>
            <a:picLocks noChangeAspect="1"/>
          </p:cNvPicPr>
          <p:nvPr/>
        </p:nvPicPr>
        <p:blipFill>
          <a:blip r:embed="rId7">
            <a:alphaModFix amt="65432"/>
            <a:extLst/>
          </a:blip>
          <a:stretch>
            <a:fillRect/>
          </a:stretch>
        </p:blipFill>
        <p:spPr>
          <a:xfrm>
            <a:off x="11011199" y="8842423"/>
            <a:ext cx="853708" cy="714327"/>
          </a:xfrm>
          <a:prstGeom prst="rect">
            <a:avLst/>
          </a:prstGeom>
          <a:ln w="12700">
            <a:miter lim="400000"/>
          </a:ln>
        </p:spPr>
      </p:pic>
      <p:grpSp>
        <p:nvGrpSpPr>
          <p:cNvPr id="130" name="Partners"/>
          <p:cNvGrpSpPr/>
          <p:nvPr/>
        </p:nvGrpSpPr>
        <p:grpSpPr>
          <a:xfrm rot="19020000">
            <a:off x="9919042" y="8983686"/>
            <a:ext cx="989916" cy="431801"/>
            <a:chOff x="0" y="0"/>
            <a:chExt cx="989914" cy="431800"/>
          </a:xfrm>
        </p:grpSpPr>
        <p:sp>
          <p:nvSpPr>
            <p:cNvPr id="129"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128" name="Partners" descr="Partners"/>
            <p:cNvPicPr>
              <a:picLocks noChangeAspect="0"/>
            </p:cNvPicPr>
            <p:nvPr/>
          </p:nvPicPr>
          <p:blipFill>
            <a:blip r:embed="rId8">
              <a:extLst/>
            </a:blip>
            <a:stretch>
              <a:fillRect/>
            </a:stretch>
          </p:blipFill>
          <p:spPr>
            <a:xfrm>
              <a:off x="-1" y="0"/>
              <a:ext cx="989916" cy="431801"/>
            </a:xfrm>
            <a:prstGeom prst="rect">
              <a:avLst/>
            </a:prstGeom>
            <a:effectLst/>
          </p:spPr>
        </p:pic>
      </p:grpSp>
      <p:grpSp>
        <p:nvGrpSpPr>
          <p:cNvPr id="133" name="TechStack"/>
          <p:cNvGrpSpPr/>
          <p:nvPr/>
        </p:nvGrpSpPr>
        <p:grpSpPr>
          <a:xfrm rot="19020000">
            <a:off x="192722" y="8983686"/>
            <a:ext cx="1087756" cy="431801"/>
            <a:chOff x="0" y="0"/>
            <a:chExt cx="1087755" cy="431800"/>
          </a:xfrm>
        </p:grpSpPr>
        <p:sp>
          <p:nvSpPr>
            <p:cNvPr id="132"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131" name="TechStack" descr="TechStack"/>
            <p:cNvPicPr>
              <a:picLocks noChangeAspect="0"/>
            </p:cNvPicPr>
            <p:nvPr/>
          </p:nvPicPr>
          <p:blipFill>
            <a:blip r:embed="rId9">
              <a:extLst/>
            </a:blip>
            <a:stretch>
              <a:fillRect/>
            </a:stretch>
          </p:blipFill>
          <p:spPr>
            <a:xfrm>
              <a:off x="-1" y="0"/>
              <a:ext cx="1087757" cy="431801"/>
            </a:xfrm>
            <a:prstGeom prst="rect">
              <a:avLst/>
            </a:prstGeom>
            <a:effectLst/>
          </p:spPr>
        </p:pic>
      </p:grpSp>
      <p:pic>
        <p:nvPicPr>
          <p:cNvPr id="134" name="Image" descr="Image"/>
          <p:cNvPicPr>
            <a:picLocks noChangeAspect="1"/>
          </p:cNvPicPr>
          <p:nvPr/>
        </p:nvPicPr>
        <p:blipFill>
          <a:blip r:embed="rId10">
            <a:alphaModFix amt="64987"/>
            <a:extLst/>
          </a:blip>
          <a:stretch>
            <a:fillRect/>
          </a:stretch>
        </p:blipFill>
        <p:spPr>
          <a:xfrm>
            <a:off x="1054100" y="9235864"/>
            <a:ext cx="1379271" cy="308445"/>
          </a:xfrm>
          <a:prstGeom prst="rect">
            <a:avLst/>
          </a:prstGeom>
          <a:ln w="12700">
            <a:miter lim="400000"/>
          </a:ln>
        </p:spPr>
      </p:pic>
      <p:pic>
        <p:nvPicPr>
          <p:cNvPr id="135" name="Image" descr="Image"/>
          <p:cNvPicPr>
            <a:picLocks noChangeAspect="1"/>
          </p:cNvPicPr>
          <p:nvPr/>
        </p:nvPicPr>
        <p:blipFill>
          <a:blip r:embed="rId11">
            <a:alphaModFix amt="64987"/>
            <a:extLst/>
          </a:blip>
          <a:stretch>
            <a:fillRect/>
          </a:stretch>
        </p:blipFill>
        <p:spPr>
          <a:xfrm>
            <a:off x="2559050" y="9039000"/>
            <a:ext cx="841063" cy="702173"/>
          </a:xfrm>
          <a:prstGeom prst="rect">
            <a:avLst/>
          </a:prstGeom>
          <a:ln w="12700">
            <a:miter lim="400000"/>
          </a:ln>
        </p:spPr>
      </p:pic>
      <p:pic>
        <p:nvPicPr>
          <p:cNvPr id="136" name="Image" descr="Image"/>
          <p:cNvPicPr>
            <a:picLocks noChangeAspect="1"/>
          </p:cNvPicPr>
          <p:nvPr/>
        </p:nvPicPr>
        <p:blipFill>
          <a:blip r:embed="rId12">
            <a:alphaModFix amt="64987"/>
            <a:extLst/>
          </a:blip>
          <a:stretch>
            <a:fillRect/>
          </a:stretch>
        </p:blipFill>
        <p:spPr>
          <a:xfrm>
            <a:off x="3525791" y="9039000"/>
            <a:ext cx="1156518" cy="702173"/>
          </a:xfrm>
          <a:prstGeom prst="rect">
            <a:avLst/>
          </a:prstGeom>
          <a:ln w="12700">
            <a:miter lim="400000"/>
          </a:ln>
        </p:spPr>
      </p:pic>
      <p:pic>
        <p:nvPicPr>
          <p:cNvPr id="137" name="Image" descr="Image"/>
          <p:cNvPicPr>
            <a:picLocks noChangeAspect="1"/>
          </p:cNvPicPr>
          <p:nvPr/>
        </p:nvPicPr>
        <p:blipFill>
          <a:blip r:embed="rId13">
            <a:alphaModFix amt="64987"/>
            <a:extLst/>
          </a:blip>
          <a:stretch>
            <a:fillRect/>
          </a:stretch>
        </p:blipFill>
        <p:spPr>
          <a:xfrm>
            <a:off x="4807988" y="9129869"/>
            <a:ext cx="1156518" cy="520434"/>
          </a:xfrm>
          <a:prstGeom prst="rect">
            <a:avLst/>
          </a:prstGeom>
          <a:ln w="12700">
            <a:miter lim="400000"/>
          </a:ln>
        </p:spPr>
      </p:pic>
      <p:pic>
        <p:nvPicPr>
          <p:cNvPr id="138" name="Image" descr="Image"/>
          <p:cNvPicPr>
            <a:picLocks noChangeAspect="1"/>
          </p:cNvPicPr>
          <p:nvPr/>
        </p:nvPicPr>
        <p:blipFill>
          <a:blip r:embed="rId14">
            <a:alphaModFix amt="64987"/>
            <a:extLst/>
          </a:blip>
          <a:stretch>
            <a:fillRect/>
          </a:stretch>
        </p:blipFill>
        <p:spPr>
          <a:xfrm>
            <a:off x="6090184" y="9032923"/>
            <a:ext cx="919468" cy="714327"/>
          </a:xfrm>
          <a:prstGeom prst="rect">
            <a:avLst/>
          </a:prstGeom>
          <a:ln w="12700">
            <a:miter lim="400000"/>
          </a:ln>
        </p:spPr>
      </p:pic>
      <p:pic>
        <p:nvPicPr>
          <p:cNvPr id="139" name="Image" descr="Image"/>
          <p:cNvPicPr>
            <a:picLocks noChangeAspect="1"/>
          </p:cNvPicPr>
          <p:nvPr/>
        </p:nvPicPr>
        <p:blipFill>
          <a:blip r:embed="rId15">
            <a:alphaModFix amt="64987"/>
            <a:extLst/>
          </a:blip>
          <a:stretch>
            <a:fillRect/>
          </a:stretch>
        </p:blipFill>
        <p:spPr>
          <a:xfrm>
            <a:off x="7135331" y="9032923"/>
            <a:ext cx="714327" cy="714327"/>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439" name="Configure Google Cloud Platform…"/>
          <p:cNvSpPr txBox="1"/>
          <p:nvPr>
            <p:ph type="body" idx="1"/>
          </p:nvPr>
        </p:nvSpPr>
        <p:spPr>
          <a:xfrm>
            <a:off x="643135" y="1111794"/>
            <a:ext cx="11718530" cy="7436710"/>
          </a:xfrm>
          <a:prstGeom prst="rect">
            <a:avLst/>
          </a:prstGeom>
        </p:spPr>
        <p:txBody>
          <a:bodyPr/>
          <a:lstStyle/>
          <a:p>
            <a:pPr marL="0" indent="0" defTabSz="268731">
              <a:spcBef>
                <a:spcPts val="1900"/>
              </a:spcBef>
              <a:buSzTx/>
              <a:buNone/>
              <a:defRPr sz="2116"/>
            </a:pPr>
            <a:r>
              <a:t>Configure Google Cloud Platform</a:t>
            </a:r>
          </a:p>
          <a:p>
            <a:pPr marL="0" indent="0" defTabSz="268731">
              <a:spcBef>
                <a:spcPts val="1900"/>
              </a:spcBef>
              <a:buSzTx/>
              <a:buNone/>
              <a:defRPr sz="2116"/>
            </a:pPr>
            <a:r>
              <a:t>Configure GCP</a:t>
            </a:r>
          </a:p>
          <a:p>
            <a:pPr lvl="1" marL="520700" indent="-228600" defTabSz="268731">
              <a:spcBef>
                <a:spcPts val="1700"/>
              </a:spcBef>
              <a:buBlip>
                <a:blip r:embed="rId2"/>
              </a:buBlip>
              <a:defRPr sz="1656"/>
            </a:pPr>
            <a:r>
              <a:t>gcloud init</a:t>
            </a:r>
          </a:p>
          <a:p>
            <a:pPr marL="0" indent="0" defTabSz="268731">
              <a:spcBef>
                <a:spcPts val="1900"/>
              </a:spcBef>
              <a:buSzTx/>
              <a:buNone/>
              <a:defRPr sz="2116"/>
            </a:pPr>
            <a:r>
              <a:t>You must log in to continue. Would you like to log in (Y/n)?  y</a:t>
            </a:r>
          </a:p>
          <a:p>
            <a:pPr marL="0" indent="0" defTabSz="268731">
              <a:spcBef>
                <a:spcPts val="1900"/>
              </a:spcBef>
              <a:buSzTx/>
              <a:buNone/>
              <a:defRPr sz="2116"/>
            </a:pPr>
            <a:r>
              <a:t>Go to the following link in your browser:</a:t>
            </a:r>
          </a:p>
          <a:p>
            <a:pPr marL="0" indent="0" defTabSz="268731">
              <a:spcBef>
                <a:spcPts val="1900"/>
              </a:spcBef>
              <a:buSzTx/>
              <a:buNone/>
              <a:defRPr sz="2116"/>
            </a:pPr>
            <a:r>
              <a:t>https://accounts.google.com/o/oauth2/auth?redirect_uri=urn%3Aietf%3Awg%3Aoauth%3A2.0%3Aoob&amp;prompt=select_account&amp;response_type=code&amp;client_id=32550000559.apps.googleusercontent.com&amp;scope=https%3A%2F%2Fwww.googleapis.com%2Fauth%2Fuserinfo.email+https%3A%2F%2Fwww.googleapis.com%2Fauth%2Fcloud-platform+https%3A%2F%2Fwww.googleapis.com%2Fauth%2Fappengine.admin+https%3A%2F%2Fwww.googleapis.com%2Fauth%2Fcompute+https%3A%2F%2Fwww.googleapis.com%2Fauth%2Faccounts.reauth&amp;access_type=offline</a:t>
            </a:r>
          </a:p>
          <a:p>
            <a:pPr marL="0" indent="0" defTabSz="268731">
              <a:spcBef>
                <a:spcPts val="1900"/>
              </a:spcBef>
              <a:buSzTx/>
              <a:buNone/>
              <a:defRPr sz="2116"/>
            </a:pPr>
            <a:r>
              <a:t>Copy the code to cli to verify</a:t>
            </a:r>
          </a:p>
          <a:p>
            <a:pPr marL="0" indent="0" defTabSz="268731">
              <a:spcBef>
                <a:spcPts val="1900"/>
              </a:spcBef>
              <a:buSzTx/>
              <a:buNone/>
              <a:defRPr sz="2116"/>
            </a:pPr>
          </a:p>
          <a:p>
            <a:pPr marL="0" indent="0" defTabSz="268731">
              <a:spcBef>
                <a:spcPts val="1900"/>
              </a:spcBef>
              <a:buSzTx/>
              <a:buNone/>
              <a:defRPr sz="2116"/>
            </a:pPr>
          </a:p>
          <a:p>
            <a:pPr marL="0" indent="0" defTabSz="268731">
              <a:spcBef>
                <a:spcPts val="1900"/>
              </a:spcBef>
              <a:buSzTx/>
              <a:buNone/>
              <a:defRPr sz="2116"/>
            </a:pPr>
          </a:p>
        </p:txBody>
      </p:sp>
      <p:pic>
        <p:nvPicPr>
          <p:cNvPr id="440" name="Image" descr="Image"/>
          <p:cNvPicPr>
            <a:picLocks noChangeAspect="1"/>
          </p:cNvPicPr>
          <p:nvPr/>
        </p:nvPicPr>
        <p:blipFill>
          <a:blip r:embed="rId3">
            <a:alphaModFix amt="65432"/>
            <a:extLst/>
          </a:blip>
          <a:stretch>
            <a:fillRect/>
          </a:stretch>
        </p:blipFill>
        <p:spPr>
          <a:xfrm>
            <a:off x="11786491" y="8842423"/>
            <a:ext cx="1219118" cy="714327"/>
          </a:xfrm>
          <a:prstGeom prst="rect">
            <a:avLst/>
          </a:prstGeom>
          <a:ln w="12700">
            <a:miter lim="400000"/>
          </a:ln>
        </p:spPr>
      </p:pic>
      <p:pic>
        <p:nvPicPr>
          <p:cNvPr id="441" name="Image" descr="Image"/>
          <p:cNvPicPr>
            <a:picLocks noChangeAspect="1"/>
          </p:cNvPicPr>
          <p:nvPr/>
        </p:nvPicPr>
        <p:blipFill>
          <a:blip r:embed="rId4">
            <a:alphaModFix amt="65432"/>
            <a:extLst/>
          </a:blip>
          <a:stretch>
            <a:fillRect/>
          </a:stretch>
        </p:blipFill>
        <p:spPr>
          <a:xfrm>
            <a:off x="11011199" y="8842423"/>
            <a:ext cx="853708" cy="714327"/>
          </a:xfrm>
          <a:prstGeom prst="rect">
            <a:avLst/>
          </a:prstGeom>
          <a:ln w="12700">
            <a:miter lim="400000"/>
          </a:ln>
        </p:spPr>
      </p:pic>
      <p:grpSp>
        <p:nvGrpSpPr>
          <p:cNvPr id="444" name="Partners"/>
          <p:cNvGrpSpPr/>
          <p:nvPr/>
        </p:nvGrpSpPr>
        <p:grpSpPr>
          <a:xfrm rot="19020000">
            <a:off x="9919042" y="8983686"/>
            <a:ext cx="989916" cy="431801"/>
            <a:chOff x="0" y="0"/>
            <a:chExt cx="989914" cy="431800"/>
          </a:xfrm>
        </p:grpSpPr>
        <p:sp>
          <p:nvSpPr>
            <p:cNvPr id="443"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442" name="Partners" descr="Partners"/>
            <p:cNvPicPr>
              <a:picLocks noChangeAspect="0"/>
            </p:cNvPicPr>
            <p:nvPr/>
          </p:nvPicPr>
          <p:blipFill>
            <a:blip r:embed="rId5">
              <a:extLst/>
            </a:blip>
            <a:stretch>
              <a:fillRect/>
            </a:stretch>
          </p:blipFill>
          <p:spPr>
            <a:xfrm>
              <a:off x="-1" y="0"/>
              <a:ext cx="989916" cy="431801"/>
            </a:xfrm>
            <a:prstGeom prst="rect">
              <a:avLst/>
            </a:prstGeom>
            <a:effectLst/>
          </p:spPr>
        </p:pic>
      </p:grpSp>
      <p:grpSp>
        <p:nvGrpSpPr>
          <p:cNvPr id="447" name="TechStack"/>
          <p:cNvGrpSpPr/>
          <p:nvPr/>
        </p:nvGrpSpPr>
        <p:grpSpPr>
          <a:xfrm rot="19020000">
            <a:off x="192722" y="8983686"/>
            <a:ext cx="1087756" cy="431801"/>
            <a:chOff x="0" y="0"/>
            <a:chExt cx="1087755" cy="431800"/>
          </a:xfrm>
        </p:grpSpPr>
        <p:sp>
          <p:nvSpPr>
            <p:cNvPr id="446"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445" name="TechStack" descr="TechStack"/>
            <p:cNvPicPr>
              <a:picLocks noChangeAspect="0"/>
            </p:cNvPicPr>
            <p:nvPr/>
          </p:nvPicPr>
          <p:blipFill>
            <a:blip r:embed="rId6">
              <a:extLst/>
            </a:blip>
            <a:stretch>
              <a:fillRect/>
            </a:stretch>
          </p:blipFill>
          <p:spPr>
            <a:xfrm>
              <a:off x="-1" y="0"/>
              <a:ext cx="1087757" cy="431801"/>
            </a:xfrm>
            <a:prstGeom prst="rect">
              <a:avLst/>
            </a:prstGeom>
            <a:effectLst/>
          </p:spPr>
        </p:pic>
      </p:grpSp>
      <p:pic>
        <p:nvPicPr>
          <p:cNvPr id="448" name="Image" descr="Image"/>
          <p:cNvPicPr>
            <a:picLocks noChangeAspect="1"/>
          </p:cNvPicPr>
          <p:nvPr/>
        </p:nvPicPr>
        <p:blipFill>
          <a:blip r:embed="rId7">
            <a:alphaModFix amt="64987"/>
            <a:extLst/>
          </a:blip>
          <a:stretch>
            <a:fillRect/>
          </a:stretch>
        </p:blipFill>
        <p:spPr>
          <a:xfrm>
            <a:off x="1054100" y="9235864"/>
            <a:ext cx="1379271" cy="308445"/>
          </a:xfrm>
          <a:prstGeom prst="rect">
            <a:avLst/>
          </a:prstGeom>
          <a:ln w="12700">
            <a:miter lim="400000"/>
          </a:ln>
        </p:spPr>
      </p:pic>
      <p:pic>
        <p:nvPicPr>
          <p:cNvPr id="449" name="Image" descr="Image"/>
          <p:cNvPicPr>
            <a:picLocks noChangeAspect="1"/>
          </p:cNvPicPr>
          <p:nvPr/>
        </p:nvPicPr>
        <p:blipFill>
          <a:blip r:embed="rId8">
            <a:alphaModFix amt="64987"/>
            <a:extLst/>
          </a:blip>
          <a:stretch>
            <a:fillRect/>
          </a:stretch>
        </p:blipFill>
        <p:spPr>
          <a:xfrm>
            <a:off x="2559050" y="9039000"/>
            <a:ext cx="841063" cy="702173"/>
          </a:xfrm>
          <a:prstGeom prst="rect">
            <a:avLst/>
          </a:prstGeom>
          <a:ln w="12700">
            <a:miter lim="400000"/>
          </a:ln>
        </p:spPr>
      </p:pic>
      <p:pic>
        <p:nvPicPr>
          <p:cNvPr id="450" name="Image" descr="Image"/>
          <p:cNvPicPr>
            <a:picLocks noChangeAspect="1"/>
          </p:cNvPicPr>
          <p:nvPr/>
        </p:nvPicPr>
        <p:blipFill>
          <a:blip r:embed="rId9">
            <a:alphaModFix amt="64987"/>
            <a:extLst/>
          </a:blip>
          <a:stretch>
            <a:fillRect/>
          </a:stretch>
        </p:blipFill>
        <p:spPr>
          <a:xfrm>
            <a:off x="3525791" y="9039000"/>
            <a:ext cx="1156518" cy="702173"/>
          </a:xfrm>
          <a:prstGeom prst="rect">
            <a:avLst/>
          </a:prstGeom>
          <a:ln w="12700">
            <a:miter lim="400000"/>
          </a:ln>
        </p:spPr>
      </p:pic>
      <p:pic>
        <p:nvPicPr>
          <p:cNvPr id="451" name="Image" descr="Image"/>
          <p:cNvPicPr>
            <a:picLocks noChangeAspect="1"/>
          </p:cNvPicPr>
          <p:nvPr/>
        </p:nvPicPr>
        <p:blipFill>
          <a:blip r:embed="rId10">
            <a:alphaModFix amt="64987"/>
            <a:extLst/>
          </a:blip>
          <a:stretch>
            <a:fillRect/>
          </a:stretch>
        </p:blipFill>
        <p:spPr>
          <a:xfrm>
            <a:off x="4807988" y="9129869"/>
            <a:ext cx="1156518" cy="520434"/>
          </a:xfrm>
          <a:prstGeom prst="rect">
            <a:avLst/>
          </a:prstGeom>
          <a:ln w="12700">
            <a:miter lim="400000"/>
          </a:ln>
        </p:spPr>
      </p:pic>
      <p:pic>
        <p:nvPicPr>
          <p:cNvPr id="452" name="Image" descr="Image"/>
          <p:cNvPicPr>
            <a:picLocks noChangeAspect="1"/>
          </p:cNvPicPr>
          <p:nvPr/>
        </p:nvPicPr>
        <p:blipFill>
          <a:blip r:embed="rId11">
            <a:alphaModFix amt="64987"/>
            <a:extLst/>
          </a:blip>
          <a:stretch>
            <a:fillRect/>
          </a:stretch>
        </p:blipFill>
        <p:spPr>
          <a:xfrm>
            <a:off x="6090184" y="9032923"/>
            <a:ext cx="919468" cy="714327"/>
          </a:xfrm>
          <a:prstGeom prst="rect">
            <a:avLst/>
          </a:prstGeom>
          <a:ln w="12700">
            <a:miter lim="400000"/>
          </a:ln>
        </p:spPr>
      </p:pic>
      <p:pic>
        <p:nvPicPr>
          <p:cNvPr id="453" name="Image" descr="Image"/>
          <p:cNvPicPr>
            <a:picLocks noChangeAspect="1"/>
          </p:cNvPicPr>
          <p:nvPr/>
        </p:nvPicPr>
        <p:blipFill>
          <a:blip r:embed="rId12">
            <a:alphaModFix amt="64987"/>
            <a:extLst/>
          </a:blip>
          <a:stretch>
            <a:fillRect/>
          </a:stretch>
        </p:blipFill>
        <p:spPr>
          <a:xfrm>
            <a:off x="7135331" y="9032923"/>
            <a:ext cx="714327" cy="714327"/>
          </a:xfrm>
          <a:prstGeom prst="rect">
            <a:avLst/>
          </a:prstGeom>
          <a:ln w="12700">
            <a:miter lim="400000"/>
          </a:ln>
        </p:spPr>
      </p:pic>
      <p:pic>
        <p:nvPicPr>
          <p:cNvPr id="454" name="2019-01-20_21-59-30.png" descr="2019-01-20_21-59-30.png"/>
          <p:cNvPicPr>
            <a:picLocks noChangeAspect="1"/>
          </p:cNvPicPr>
          <p:nvPr/>
        </p:nvPicPr>
        <p:blipFill>
          <a:blip r:embed="rId13">
            <a:extLst/>
          </a:blip>
          <a:stretch>
            <a:fillRect/>
          </a:stretch>
        </p:blipFill>
        <p:spPr>
          <a:xfrm>
            <a:off x="3987617" y="6178192"/>
            <a:ext cx="5029566" cy="2102073"/>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457" name="Enable Kubernetes API…"/>
          <p:cNvSpPr txBox="1"/>
          <p:nvPr>
            <p:ph type="body" idx="1"/>
          </p:nvPr>
        </p:nvSpPr>
        <p:spPr>
          <a:xfrm>
            <a:off x="643135" y="1111794"/>
            <a:ext cx="11718530" cy="7436710"/>
          </a:xfrm>
          <a:prstGeom prst="rect">
            <a:avLst/>
          </a:prstGeom>
        </p:spPr>
        <p:txBody>
          <a:bodyPr/>
          <a:lstStyle/>
          <a:p>
            <a:pPr marL="0" indent="0" defTabSz="461518">
              <a:spcBef>
                <a:spcPts val="3300"/>
              </a:spcBef>
              <a:buSzTx/>
              <a:buNone/>
              <a:defRPr sz="3634"/>
            </a:pPr>
            <a:r>
              <a:t>Enable Kubernetes API</a:t>
            </a:r>
          </a:p>
          <a:p>
            <a:pPr marL="0" indent="0" defTabSz="461518">
              <a:spcBef>
                <a:spcPts val="3300"/>
              </a:spcBef>
              <a:buSzTx/>
              <a:buNone/>
              <a:defRPr sz="3634"/>
            </a:pPr>
          </a:p>
          <a:p>
            <a:pPr marL="0" indent="0" defTabSz="461518">
              <a:spcBef>
                <a:spcPts val="3300"/>
              </a:spcBef>
              <a:buSzTx/>
              <a:buNone/>
              <a:defRPr sz="3634"/>
            </a:pPr>
          </a:p>
          <a:p>
            <a:pPr marL="0" indent="0" defTabSz="461518">
              <a:spcBef>
                <a:spcPts val="3300"/>
              </a:spcBef>
              <a:buSzTx/>
              <a:buNone/>
              <a:defRPr sz="3634"/>
            </a:pPr>
          </a:p>
          <a:p>
            <a:pPr marL="0" indent="0" defTabSz="461518">
              <a:spcBef>
                <a:spcPts val="3300"/>
              </a:spcBef>
              <a:buSzTx/>
              <a:buNone/>
              <a:defRPr sz="3634"/>
            </a:pPr>
            <a:r>
              <a:t>Create a K8s cluster</a:t>
            </a:r>
          </a:p>
          <a:p>
            <a:pPr marL="392595" indent="-392595" defTabSz="461518">
              <a:spcBef>
                <a:spcPts val="3000"/>
              </a:spcBef>
              <a:buBlip>
                <a:blip r:embed="rId2"/>
              </a:buBlip>
              <a:defRPr sz="2844"/>
            </a:pPr>
            <a:r>
              <a:t>export CLUSTER=elk-stack-ppl-jan-2019</a:t>
            </a:r>
          </a:p>
          <a:p>
            <a:pPr marL="392595" indent="-392595" defTabSz="461518">
              <a:spcBef>
                <a:spcPts val="3000"/>
              </a:spcBef>
              <a:buBlip>
                <a:blip r:embed="rId2"/>
              </a:buBlip>
              <a:defRPr sz="2844"/>
            </a:pPr>
            <a:r>
              <a:t>export ZONE=europe-west2</a:t>
            </a:r>
          </a:p>
          <a:p>
            <a:pPr marL="392595" indent="-392595" defTabSz="461518">
              <a:spcBef>
                <a:spcPts val="3000"/>
              </a:spcBef>
              <a:buBlip>
                <a:blip r:embed="rId2"/>
              </a:buBlip>
              <a:defRPr sz="2844"/>
            </a:pPr>
            <a:r>
              <a:t>gcloud container clusters create "$CLUSTER" --zone "$ZONE" --num-nodes=2 --enable-autoscaling --min-nodes 1 --max-nodes 20 --machine-type=n1-standard-4</a:t>
            </a:r>
          </a:p>
        </p:txBody>
      </p:sp>
      <p:pic>
        <p:nvPicPr>
          <p:cNvPr id="458" name="Image" descr="Image"/>
          <p:cNvPicPr>
            <a:picLocks noChangeAspect="1"/>
          </p:cNvPicPr>
          <p:nvPr/>
        </p:nvPicPr>
        <p:blipFill>
          <a:blip r:embed="rId3">
            <a:alphaModFix amt="65432"/>
            <a:extLst/>
          </a:blip>
          <a:stretch>
            <a:fillRect/>
          </a:stretch>
        </p:blipFill>
        <p:spPr>
          <a:xfrm>
            <a:off x="11786491" y="8842423"/>
            <a:ext cx="1219118" cy="714327"/>
          </a:xfrm>
          <a:prstGeom prst="rect">
            <a:avLst/>
          </a:prstGeom>
          <a:ln w="12700">
            <a:miter lim="400000"/>
          </a:ln>
        </p:spPr>
      </p:pic>
      <p:pic>
        <p:nvPicPr>
          <p:cNvPr id="459" name="Image" descr="Image"/>
          <p:cNvPicPr>
            <a:picLocks noChangeAspect="1"/>
          </p:cNvPicPr>
          <p:nvPr/>
        </p:nvPicPr>
        <p:blipFill>
          <a:blip r:embed="rId4">
            <a:alphaModFix amt="65432"/>
            <a:extLst/>
          </a:blip>
          <a:stretch>
            <a:fillRect/>
          </a:stretch>
        </p:blipFill>
        <p:spPr>
          <a:xfrm>
            <a:off x="11011199" y="8842423"/>
            <a:ext cx="853708" cy="714327"/>
          </a:xfrm>
          <a:prstGeom prst="rect">
            <a:avLst/>
          </a:prstGeom>
          <a:ln w="12700">
            <a:miter lim="400000"/>
          </a:ln>
        </p:spPr>
      </p:pic>
      <p:grpSp>
        <p:nvGrpSpPr>
          <p:cNvPr id="462" name="Partners"/>
          <p:cNvGrpSpPr/>
          <p:nvPr/>
        </p:nvGrpSpPr>
        <p:grpSpPr>
          <a:xfrm rot="19020000">
            <a:off x="9919042" y="8983686"/>
            <a:ext cx="989916" cy="431801"/>
            <a:chOff x="0" y="0"/>
            <a:chExt cx="989914" cy="431800"/>
          </a:xfrm>
        </p:grpSpPr>
        <p:sp>
          <p:nvSpPr>
            <p:cNvPr id="461"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460" name="Partners" descr="Partners"/>
            <p:cNvPicPr>
              <a:picLocks noChangeAspect="0"/>
            </p:cNvPicPr>
            <p:nvPr/>
          </p:nvPicPr>
          <p:blipFill>
            <a:blip r:embed="rId5">
              <a:extLst/>
            </a:blip>
            <a:stretch>
              <a:fillRect/>
            </a:stretch>
          </p:blipFill>
          <p:spPr>
            <a:xfrm>
              <a:off x="-1" y="0"/>
              <a:ext cx="989916" cy="431801"/>
            </a:xfrm>
            <a:prstGeom prst="rect">
              <a:avLst/>
            </a:prstGeom>
            <a:effectLst/>
          </p:spPr>
        </p:pic>
      </p:grpSp>
      <p:grpSp>
        <p:nvGrpSpPr>
          <p:cNvPr id="465" name="TechStack"/>
          <p:cNvGrpSpPr/>
          <p:nvPr/>
        </p:nvGrpSpPr>
        <p:grpSpPr>
          <a:xfrm rot="19020000">
            <a:off x="192722" y="8983686"/>
            <a:ext cx="1087756" cy="431801"/>
            <a:chOff x="0" y="0"/>
            <a:chExt cx="1087755" cy="431800"/>
          </a:xfrm>
        </p:grpSpPr>
        <p:sp>
          <p:nvSpPr>
            <p:cNvPr id="464"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463" name="TechStack" descr="TechStack"/>
            <p:cNvPicPr>
              <a:picLocks noChangeAspect="0"/>
            </p:cNvPicPr>
            <p:nvPr/>
          </p:nvPicPr>
          <p:blipFill>
            <a:blip r:embed="rId6">
              <a:extLst/>
            </a:blip>
            <a:stretch>
              <a:fillRect/>
            </a:stretch>
          </p:blipFill>
          <p:spPr>
            <a:xfrm>
              <a:off x="-1" y="0"/>
              <a:ext cx="1087757" cy="431801"/>
            </a:xfrm>
            <a:prstGeom prst="rect">
              <a:avLst/>
            </a:prstGeom>
            <a:effectLst/>
          </p:spPr>
        </p:pic>
      </p:grpSp>
      <p:pic>
        <p:nvPicPr>
          <p:cNvPr id="466" name="Image" descr="Image"/>
          <p:cNvPicPr>
            <a:picLocks noChangeAspect="1"/>
          </p:cNvPicPr>
          <p:nvPr/>
        </p:nvPicPr>
        <p:blipFill>
          <a:blip r:embed="rId7">
            <a:alphaModFix amt="64987"/>
            <a:extLst/>
          </a:blip>
          <a:stretch>
            <a:fillRect/>
          </a:stretch>
        </p:blipFill>
        <p:spPr>
          <a:xfrm>
            <a:off x="1054100" y="9235864"/>
            <a:ext cx="1379271" cy="308445"/>
          </a:xfrm>
          <a:prstGeom prst="rect">
            <a:avLst/>
          </a:prstGeom>
          <a:ln w="12700">
            <a:miter lim="400000"/>
          </a:ln>
        </p:spPr>
      </p:pic>
      <p:pic>
        <p:nvPicPr>
          <p:cNvPr id="467" name="Image" descr="Image"/>
          <p:cNvPicPr>
            <a:picLocks noChangeAspect="1"/>
          </p:cNvPicPr>
          <p:nvPr/>
        </p:nvPicPr>
        <p:blipFill>
          <a:blip r:embed="rId8">
            <a:alphaModFix amt="64987"/>
            <a:extLst/>
          </a:blip>
          <a:stretch>
            <a:fillRect/>
          </a:stretch>
        </p:blipFill>
        <p:spPr>
          <a:xfrm>
            <a:off x="2559050" y="9039000"/>
            <a:ext cx="841063" cy="702173"/>
          </a:xfrm>
          <a:prstGeom prst="rect">
            <a:avLst/>
          </a:prstGeom>
          <a:ln w="12700">
            <a:miter lim="400000"/>
          </a:ln>
        </p:spPr>
      </p:pic>
      <p:pic>
        <p:nvPicPr>
          <p:cNvPr id="468" name="Image" descr="Image"/>
          <p:cNvPicPr>
            <a:picLocks noChangeAspect="1"/>
          </p:cNvPicPr>
          <p:nvPr/>
        </p:nvPicPr>
        <p:blipFill>
          <a:blip r:embed="rId9">
            <a:alphaModFix amt="64987"/>
            <a:extLst/>
          </a:blip>
          <a:stretch>
            <a:fillRect/>
          </a:stretch>
        </p:blipFill>
        <p:spPr>
          <a:xfrm>
            <a:off x="3525791" y="9039000"/>
            <a:ext cx="1156518" cy="702173"/>
          </a:xfrm>
          <a:prstGeom prst="rect">
            <a:avLst/>
          </a:prstGeom>
          <a:ln w="12700">
            <a:miter lim="400000"/>
          </a:ln>
        </p:spPr>
      </p:pic>
      <p:pic>
        <p:nvPicPr>
          <p:cNvPr id="469" name="Image" descr="Image"/>
          <p:cNvPicPr>
            <a:picLocks noChangeAspect="1"/>
          </p:cNvPicPr>
          <p:nvPr/>
        </p:nvPicPr>
        <p:blipFill>
          <a:blip r:embed="rId10">
            <a:alphaModFix amt="64987"/>
            <a:extLst/>
          </a:blip>
          <a:stretch>
            <a:fillRect/>
          </a:stretch>
        </p:blipFill>
        <p:spPr>
          <a:xfrm>
            <a:off x="4807988" y="9129869"/>
            <a:ext cx="1156518" cy="520434"/>
          </a:xfrm>
          <a:prstGeom prst="rect">
            <a:avLst/>
          </a:prstGeom>
          <a:ln w="12700">
            <a:miter lim="400000"/>
          </a:ln>
        </p:spPr>
      </p:pic>
      <p:pic>
        <p:nvPicPr>
          <p:cNvPr id="470" name="Image" descr="Image"/>
          <p:cNvPicPr>
            <a:picLocks noChangeAspect="1"/>
          </p:cNvPicPr>
          <p:nvPr/>
        </p:nvPicPr>
        <p:blipFill>
          <a:blip r:embed="rId11">
            <a:alphaModFix amt="64987"/>
            <a:extLst/>
          </a:blip>
          <a:stretch>
            <a:fillRect/>
          </a:stretch>
        </p:blipFill>
        <p:spPr>
          <a:xfrm>
            <a:off x="6090184" y="9032923"/>
            <a:ext cx="919468" cy="714327"/>
          </a:xfrm>
          <a:prstGeom prst="rect">
            <a:avLst/>
          </a:prstGeom>
          <a:ln w="12700">
            <a:miter lim="400000"/>
          </a:ln>
        </p:spPr>
      </p:pic>
      <p:pic>
        <p:nvPicPr>
          <p:cNvPr id="471" name="Image" descr="Image"/>
          <p:cNvPicPr>
            <a:picLocks noChangeAspect="1"/>
          </p:cNvPicPr>
          <p:nvPr/>
        </p:nvPicPr>
        <p:blipFill>
          <a:blip r:embed="rId12">
            <a:alphaModFix amt="64987"/>
            <a:extLst/>
          </a:blip>
          <a:stretch>
            <a:fillRect/>
          </a:stretch>
        </p:blipFill>
        <p:spPr>
          <a:xfrm>
            <a:off x="7135331" y="9032923"/>
            <a:ext cx="714327" cy="714327"/>
          </a:xfrm>
          <a:prstGeom prst="rect">
            <a:avLst/>
          </a:prstGeom>
          <a:ln w="12700">
            <a:miter lim="400000"/>
          </a:ln>
        </p:spPr>
      </p:pic>
      <p:pic>
        <p:nvPicPr>
          <p:cNvPr id="472" name="enable_k8s_api.jpeg" descr="enable_k8s_api.jpeg"/>
          <p:cNvPicPr>
            <a:picLocks noChangeAspect="1"/>
          </p:cNvPicPr>
          <p:nvPr/>
        </p:nvPicPr>
        <p:blipFill>
          <a:blip r:embed="rId13">
            <a:extLst/>
          </a:blip>
          <a:stretch>
            <a:fillRect/>
          </a:stretch>
        </p:blipFill>
        <p:spPr>
          <a:xfrm>
            <a:off x="5397279" y="1015299"/>
            <a:ext cx="7401687" cy="4658204"/>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4"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475" name="Deploy ELK stack on the k8s cluster…"/>
          <p:cNvSpPr txBox="1"/>
          <p:nvPr>
            <p:ph type="body" idx="1"/>
          </p:nvPr>
        </p:nvSpPr>
        <p:spPr>
          <a:xfrm>
            <a:off x="643135" y="1111794"/>
            <a:ext cx="11718530" cy="7436710"/>
          </a:xfrm>
          <a:prstGeom prst="rect">
            <a:avLst/>
          </a:prstGeom>
        </p:spPr>
        <p:txBody>
          <a:bodyPr/>
          <a:lstStyle/>
          <a:p>
            <a:pPr marL="0" indent="0" defTabSz="537463">
              <a:spcBef>
                <a:spcPts val="3800"/>
              </a:spcBef>
              <a:buSzTx/>
              <a:buNone/>
              <a:defRPr sz="4232"/>
            </a:pPr>
            <a:r>
              <a:t>Deploy ELK stack on the k8s cluster</a:t>
            </a:r>
          </a:p>
          <a:p>
            <a:pPr marL="584200" indent="-584200" defTabSz="537463">
              <a:spcBef>
                <a:spcPts val="3800"/>
              </a:spcBef>
              <a:buBlip>
                <a:blip r:embed="rId2"/>
              </a:buBlip>
              <a:defRPr sz="4232"/>
            </a:pPr>
            <a:r>
              <a:t>Install the Application resource definition</a:t>
            </a:r>
          </a:p>
          <a:p>
            <a:pPr lvl="1" marL="1168400" indent="-584200" defTabSz="537463">
              <a:spcBef>
                <a:spcPts val="1600"/>
              </a:spcBef>
              <a:buBlip>
                <a:blip r:embed="rId2"/>
              </a:buBlip>
              <a:defRPr sz="2208"/>
            </a:pPr>
            <a:r>
              <a:t>kubectl apply -f "https://raw.githubusercontent.com/GoogleCloudPlatform/marketplace-k8s-app-tools/master/crd/app-crd.yaml"</a:t>
            </a:r>
          </a:p>
          <a:p>
            <a:pPr marL="584200" indent="-584200" defTabSz="537463">
              <a:spcBef>
                <a:spcPts val="3800"/>
              </a:spcBef>
              <a:buBlip>
                <a:blip r:embed="rId2"/>
              </a:buBlip>
              <a:defRPr sz="4232"/>
            </a:pPr>
            <a:r>
              <a:t>Configure the container images</a:t>
            </a:r>
          </a:p>
          <a:p>
            <a:pPr lvl="1" marL="1168400" indent="-584200" defTabSz="537463">
              <a:lnSpc>
                <a:spcPct val="10000"/>
              </a:lnSpc>
              <a:spcBef>
                <a:spcPts val="3800"/>
              </a:spcBef>
              <a:buBlip>
                <a:blip r:embed="rId2"/>
              </a:buBlip>
              <a:defRPr sz="1656"/>
            </a:pPr>
            <a:r>
              <a:t>TAG=6.3</a:t>
            </a:r>
          </a:p>
          <a:p>
            <a:pPr lvl="1" marL="1168400" indent="-584200" defTabSz="537463">
              <a:lnSpc>
                <a:spcPct val="10000"/>
              </a:lnSpc>
              <a:spcBef>
                <a:spcPts val="3800"/>
              </a:spcBef>
              <a:buBlip>
                <a:blip r:embed="rId2"/>
              </a:buBlip>
              <a:defRPr sz="1656"/>
            </a:pPr>
            <a:r>
              <a:t>export IMAGE_ELASTICSEARCH="marketplace.gcr.io/google/elastic-gke-logging:${TAG}"</a:t>
            </a:r>
          </a:p>
          <a:p>
            <a:pPr lvl="1" marL="1168400" indent="-584200" defTabSz="537463">
              <a:lnSpc>
                <a:spcPct val="10000"/>
              </a:lnSpc>
              <a:spcBef>
                <a:spcPts val="3800"/>
              </a:spcBef>
              <a:buBlip>
                <a:blip r:embed="rId2"/>
              </a:buBlip>
              <a:defRPr sz="1656"/>
            </a:pPr>
            <a:r>
              <a:t>export IMAGE_KIBANA="marketplace.gcr.io/google/elastic-gke-logging/kibana:${TAG}"</a:t>
            </a:r>
          </a:p>
          <a:p>
            <a:pPr lvl="1" marL="1168400" indent="-584200" defTabSz="537463">
              <a:lnSpc>
                <a:spcPct val="10000"/>
              </a:lnSpc>
              <a:spcBef>
                <a:spcPts val="3800"/>
              </a:spcBef>
              <a:buBlip>
                <a:blip r:embed="rId2"/>
              </a:buBlip>
              <a:defRPr sz="1656"/>
            </a:pPr>
            <a:r>
              <a:t>export IMAGE_FLUENTD="marketplace.gcr.io/google/elastic-gke-logging/fluentd:${TAG}"</a:t>
            </a:r>
          </a:p>
          <a:p>
            <a:pPr lvl="1" marL="1168400" indent="-584200" defTabSz="537463">
              <a:lnSpc>
                <a:spcPct val="10000"/>
              </a:lnSpc>
              <a:spcBef>
                <a:spcPts val="3800"/>
              </a:spcBef>
              <a:buBlip>
                <a:blip r:embed="rId2"/>
              </a:buBlip>
              <a:defRPr sz="1656"/>
            </a:pPr>
            <a:r>
              <a:t>export IMAGE_INIT=“marketplace.gcr.io/google/elasticsearch/ubuntu16_04:${TAG}”</a:t>
            </a:r>
          </a:p>
          <a:p>
            <a:pPr lvl="1" marL="1168400" indent="-584200" defTabSz="537463">
              <a:lnSpc>
                <a:spcPct val="10000"/>
              </a:lnSpc>
              <a:spcBef>
                <a:spcPts val="3800"/>
              </a:spcBef>
              <a:buBlip>
                <a:blip r:embed="rId2"/>
              </a:buBlip>
              <a:defRPr sz="1656"/>
            </a:pPr>
          </a:p>
          <a:p>
            <a:pPr lvl="1" marL="787400" indent="-203200" defTabSz="537463">
              <a:spcBef>
                <a:spcPts val="3500"/>
              </a:spcBef>
              <a:buSzPct val="75000"/>
              <a:buChar char="•"/>
              <a:defRPr sz="1656"/>
            </a:pPr>
            <a:r>
              <a:rPr b="1" sz="1472"/>
              <a:t>Scripts used from this site https://github.com/GoogleCloudPlatform/click-to-deploy/tree/master/k8s/elastic-gke-logging</a:t>
            </a:r>
            <a:r>
              <a:t> </a:t>
            </a:r>
          </a:p>
        </p:txBody>
      </p:sp>
      <p:pic>
        <p:nvPicPr>
          <p:cNvPr id="476" name="Image" descr="Image"/>
          <p:cNvPicPr>
            <a:picLocks noChangeAspect="1"/>
          </p:cNvPicPr>
          <p:nvPr/>
        </p:nvPicPr>
        <p:blipFill>
          <a:blip r:embed="rId3">
            <a:alphaModFix amt="65432"/>
            <a:extLst/>
          </a:blip>
          <a:stretch>
            <a:fillRect/>
          </a:stretch>
        </p:blipFill>
        <p:spPr>
          <a:xfrm>
            <a:off x="11786491" y="8842423"/>
            <a:ext cx="1219118" cy="714327"/>
          </a:xfrm>
          <a:prstGeom prst="rect">
            <a:avLst/>
          </a:prstGeom>
          <a:ln w="12700">
            <a:miter lim="400000"/>
          </a:ln>
        </p:spPr>
      </p:pic>
      <p:pic>
        <p:nvPicPr>
          <p:cNvPr id="477" name="Image" descr="Image"/>
          <p:cNvPicPr>
            <a:picLocks noChangeAspect="1"/>
          </p:cNvPicPr>
          <p:nvPr/>
        </p:nvPicPr>
        <p:blipFill>
          <a:blip r:embed="rId4">
            <a:alphaModFix amt="65432"/>
            <a:extLst/>
          </a:blip>
          <a:stretch>
            <a:fillRect/>
          </a:stretch>
        </p:blipFill>
        <p:spPr>
          <a:xfrm>
            <a:off x="11011199" y="8842423"/>
            <a:ext cx="853708" cy="714327"/>
          </a:xfrm>
          <a:prstGeom prst="rect">
            <a:avLst/>
          </a:prstGeom>
          <a:ln w="12700">
            <a:miter lim="400000"/>
          </a:ln>
        </p:spPr>
      </p:pic>
      <p:grpSp>
        <p:nvGrpSpPr>
          <p:cNvPr id="480" name="Partners"/>
          <p:cNvGrpSpPr/>
          <p:nvPr/>
        </p:nvGrpSpPr>
        <p:grpSpPr>
          <a:xfrm rot="19020000">
            <a:off x="9919042" y="8983686"/>
            <a:ext cx="989916" cy="431801"/>
            <a:chOff x="0" y="0"/>
            <a:chExt cx="989914" cy="431800"/>
          </a:xfrm>
        </p:grpSpPr>
        <p:sp>
          <p:nvSpPr>
            <p:cNvPr id="479"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478" name="Partners" descr="Partners"/>
            <p:cNvPicPr>
              <a:picLocks noChangeAspect="0"/>
            </p:cNvPicPr>
            <p:nvPr/>
          </p:nvPicPr>
          <p:blipFill>
            <a:blip r:embed="rId5">
              <a:extLst/>
            </a:blip>
            <a:stretch>
              <a:fillRect/>
            </a:stretch>
          </p:blipFill>
          <p:spPr>
            <a:xfrm>
              <a:off x="-1" y="0"/>
              <a:ext cx="989916" cy="431801"/>
            </a:xfrm>
            <a:prstGeom prst="rect">
              <a:avLst/>
            </a:prstGeom>
            <a:effectLst/>
          </p:spPr>
        </p:pic>
      </p:grpSp>
      <p:grpSp>
        <p:nvGrpSpPr>
          <p:cNvPr id="483" name="TechStack"/>
          <p:cNvGrpSpPr/>
          <p:nvPr/>
        </p:nvGrpSpPr>
        <p:grpSpPr>
          <a:xfrm rot="19020000">
            <a:off x="192722" y="8983686"/>
            <a:ext cx="1087756" cy="431801"/>
            <a:chOff x="0" y="0"/>
            <a:chExt cx="1087755" cy="431800"/>
          </a:xfrm>
        </p:grpSpPr>
        <p:sp>
          <p:nvSpPr>
            <p:cNvPr id="482"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481" name="TechStack" descr="TechStack"/>
            <p:cNvPicPr>
              <a:picLocks noChangeAspect="0"/>
            </p:cNvPicPr>
            <p:nvPr/>
          </p:nvPicPr>
          <p:blipFill>
            <a:blip r:embed="rId6">
              <a:extLst/>
            </a:blip>
            <a:stretch>
              <a:fillRect/>
            </a:stretch>
          </p:blipFill>
          <p:spPr>
            <a:xfrm>
              <a:off x="-1" y="0"/>
              <a:ext cx="1087757" cy="431801"/>
            </a:xfrm>
            <a:prstGeom prst="rect">
              <a:avLst/>
            </a:prstGeom>
            <a:effectLst/>
          </p:spPr>
        </p:pic>
      </p:grpSp>
      <p:pic>
        <p:nvPicPr>
          <p:cNvPr id="484" name="Image" descr="Image"/>
          <p:cNvPicPr>
            <a:picLocks noChangeAspect="1"/>
          </p:cNvPicPr>
          <p:nvPr/>
        </p:nvPicPr>
        <p:blipFill>
          <a:blip r:embed="rId7">
            <a:alphaModFix amt="64987"/>
            <a:extLst/>
          </a:blip>
          <a:stretch>
            <a:fillRect/>
          </a:stretch>
        </p:blipFill>
        <p:spPr>
          <a:xfrm>
            <a:off x="1054100" y="9235864"/>
            <a:ext cx="1379271" cy="308445"/>
          </a:xfrm>
          <a:prstGeom prst="rect">
            <a:avLst/>
          </a:prstGeom>
          <a:ln w="12700">
            <a:miter lim="400000"/>
          </a:ln>
        </p:spPr>
      </p:pic>
      <p:pic>
        <p:nvPicPr>
          <p:cNvPr id="485" name="Image" descr="Image"/>
          <p:cNvPicPr>
            <a:picLocks noChangeAspect="1"/>
          </p:cNvPicPr>
          <p:nvPr/>
        </p:nvPicPr>
        <p:blipFill>
          <a:blip r:embed="rId8">
            <a:alphaModFix amt="64987"/>
            <a:extLst/>
          </a:blip>
          <a:stretch>
            <a:fillRect/>
          </a:stretch>
        </p:blipFill>
        <p:spPr>
          <a:xfrm>
            <a:off x="2559050" y="9039000"/>
            <a:ext cx="841063" cy="702173"/>
          </a:xfrm>
          <a:prstGeom prst="rect">
            <a:avLst/>
          </a:prstGeom>
          <a:ln w="12700">
            <a:miter lim="400000"/>
          </a:ln>
        </p:spPr>
      </p:pic>
      <p:pic>
        <p:nvPicPr>
          <p:cNvPr id="486" name="Image" descr="Image"/>
          <p:cNvPicPr>
            <a:picLocks noChangeAspect="1"/>
          </p:cNvPicPr>
          <p:nvPr/>
        </p:nvPicPr>
        <p:blipFill>
          <a:blip r:embed="rId9">
            <a:alphaModFix amt="64987"/>
            <a:extLst/>
          </a:blip>
          <a:stretch>
            <a:fillRect/>
          </a:stretch>
        </p:blipFill>
        <p:spPr>
          <a:xfrm>
            <a:off x="3525791" y="9039000"/>
            <a:ext cx="1156518" cy="702173"/>
          </a:xfrm>
          <a:prstGeom prst="rect">
            <a:avLst/>
          </a:prstGeom>
          <a:ln w="12700">
            <a:miter lim="400000"/>
          </a:ln>
        </p:spPr>
      </p:pic>
      <p:pic>
        <p:nvPicPr>
          <p:cNvPr id="487" name="Image" descr="Image"/>
          <p:cNvPicPr>
            <a:picLocks noChangeAspect="1"/>
          </p:cNvPicPr>
          <p:nvPr/>
        </p:nvPicPr>
        <p:blipFill>
          <a:blip r:embed="rId10">
            <a:alphaModFix amt="64987"/>
            <a:extLst/>
          </a:blip>
          <a:stretch>
            <a:fillRect/>
          </a:stretch>
        </p:blipFill>
        <p:spPr>
          <a:xfrm>
            <a:off x="4807988" y="9129869"/>
            <a:ext cx="1156518" cy="520434"/>
          </a:xfrm>
          <a:prstGeom prst="rect">
            <a:avLst/>
          </a:prstGeom>
          <a:ln w="12700">
            <a:miter lim="400000"/>
          </a:ln>
        </p:spPr>
      </p:pic>
      <p:pic>
        <p:nvPicPr>
          <p:cNvPr id="488" name="Image" descr="Image"/>
          <p:cNvPicPr>
            <a:picLocks noChangeAspect="1"/>
          </p:cNvPicPr>
          <p:nvPr/>
        </p:nvPicPr>
        <p:blipFill>
          <a:blip r:embed="rId11">
            <a:alphaModFix amt="64987"/>
            <a:extLst/>
          </a:blip>
          <a:stretch>
            <a:fillRect/>
          </a:stretch>
        </p:blipFill>
        <p:spPr>
          <a:xfrm>
            <a:off x="6090184" y="9032923"/>
            <a:ext cx="919468" cy="714327"/>
          </a:xfrm>
          <a:prstGeom prst="rect">
            <a:avLst/>
          </a:prstGeom>
          <a:ln w="12700">
            <a:miter lim="400000"/>
          </a:ln>
        </p:spPr>
      </p:pic>
      <p:pic>
        <p:nvPicPr>
          <p:cNvPr id="489" name="Image" descr="Image"/>
          <p:cNvPicPr>
            <a:picLocks noChangeAspect="1"/>
          </p:cNvPicPr>
          <p:nvPr/>
        </p:nvPicPr>
        <p:blipFill>
          <a:blip r:embed="rId12">
            <a:alphaModFix amt="64987"/>
            <a:extLst/>
          </a:blip>
          <a:stretch>
            <a:fillRect/>
          </a:stretch>
        </p:blipFill>
        <p:spPr>
          <a:xfrm>
            <a:off x="7135331" y="9032923"/>
            <a:ext cx="714327" cy="714327"/>
          </a:xfrm>
          <a:prstGeom prst="rect">
            <a:avLst/>
          </a:prstGeom>
          <a:ln w="12700">
            <a:miter lim="400000"/>
          </a:ln>
        </p:spPr>
      </p:pic>
      <p:sp>
        <p:nvSpPr>
          <p:cNvPr id="490" name="Line"/>
          <p:cNvSpPr/>
          <p:nvPr/>
        </p:nvSpPr>
        <p:spPr>
          <a:xfrm>
            <a:off x="975635" y="8158360"/>
            <a:ext cx="11148566" cy="1"/>
          </a:xfrm>
          <a:prstGeom prst="line">
            <a:avLst/>
          </a:prstGeom>
          <a:ln w="25400">
            <a:solidFill>
              <a:srgbClr val="75B1D4"/>
            </a:solidFill>
            <a:miter lim="400000"/>
          </a:ln>
        </p:spPr>
        <p:txBody>
          <a:bodyPr lIns="50800" tIns="50800" rIns="50800" bIns="50800" anchor="ctr"/>
          <a:lstStyle/>
          <a:p>
            <a:pPr>
              <a:defRPr sz="3600"/>
            </a:pPr>
          </a:p>
        </p:txBody>
      </p:sp>
      <p:sp>
        <p:nvSpPr>
          <p:cNvPr id="491" name="Line"/>
          <p:cNvSpPr/>
          <p:nvPr/>
        </p:nvSpPr>
        <p:spPr>
          <a:xfrm>
            <a:off x="975635" y="8609633"/>
            <a:ext cx="11148566" cy="1"/>
          </a:xfrm>
          <a:prstGeom prst="line">
            <a:avLst/>
          </a:prstGeom>
          <a:ln w="25400">
            <a:solidFill>
              <a:srgbClr val="75B1D4"/>
            </a:solidFill>
            <a:miter lim="400000"/>
          </a:ln>
        </p:spPr>
        <p:txBody>
          <a:bodyPr lIns="50800" tIns="50800" rIns="50800" bIns="50800" anchor="ctr"/>
          <a:lstStyle/>
          <a:p>
            <a:pPr>
              <a:defRPr sz="3600"/>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3"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494" name="Deploy ELK stack on the k8s cluster…"/>
          <p:cNvSpPr txBox="1"/>
          <p:nvPr>
            <p:ph type="body" idx="1"/>
          </p:nvPr>
        </p:nvSpPr>
        <p:spPr>
          <a:xfrm>
            <a:off x="643135" y="1111794"/>
            <a:ext cx="11718530" cy="7436710"/>
          </a:xfrm>
          <a:prstGeom prst="rect">
            <a:avLst/>
          </a:prstGeom>
        </p:spPr>
        <p:txBody>
          <a:bodyPr/>
          <a:lstStyle/>
          <a:p>
            <a:pPr marL="0" indent="0" defTabSz="257047">
              <a:spcBef>
                <a:spcPts val="1800"/>
              </a:spcBef>
              <a:buSzTx/>
              <a:buNone/>
              <a:defRPr sz="2024"/>
            </a:pPr>
            <a:r>
              <a:t>Deploy ELK stack on the k8s cluster</a:t>
            </a:r>
          </a:p>
          <a:p>
            <a:pPr marL="279400" indent="-279400" defTabSz="257047">
              <a:spcBef>
                <a:spcPts val="1800"/>
              </a:spcBef>
              <a:buBlip>
                <a:blip r:embed="rId2"/>
              </a:buBlip>
              <a:defRPr sz="2024"/>
            </a:pPr>
            <a:r>
              <a:t>Setup gcloud as a Docker credential helper</a:t>
            </a:r>
          </a:p>
          <a:p>
            <a:pPr lvl="1" marL="558800" indent="-279400" defTabSz="257047">
              <a:spcBef>
                <a:spcPts val="700"/>
              </a:spcBef>
              <a:buBlip>
                <a:blip r:embed="rId2"/>
              </a:buBlip>
              <a:defRPr sz="1056"/>
            </a:pPr>
            <a:r>
              <a:t>gcloud auth configure-docker</a:t>
            </a:r>
          </a:p>
          <a:p>
            <a:pPr marL="279400" indent="-279400" defTabSz="257047">
              <a:spcBef>
                <a:spcPts val="1800"/>
              </a:spcBef>
              <a:buBlip>
                <a:blip r:embed="rId2"/>
              </a:buBlip>
              <a:defRPr sz="2024"/>
            </a:pPr>
            <a:r>
              <a:t>Get the digest for the image</a:t>
            </a:r>
          </a:p>
          <a:p>
            <a:pPr lvl="1" marL="498060" indent="-218660" defTabSz="257047">
              <a:lnSpc>
                <a:spcPct val="10000"/>
              </a:lnSpc>
              <a:spcBef>
                <a:spcPts val="1600"/>
              </a:spcBef>
              <a:buBlip>
                <a:blip r:embed="rId2"/>
              </a:buBlip>
              <a:defRPr sz="1584"/>
            </a:pPr>
            <a:r>
              <a:t>for i in IMAGE_ELASTICSEARCH IMAGE_KIBANA IMAGE_FLUENTD IMAGE_INIT; do</a:t>
            </a:r>
          </a:p>
          <a:p>
            <a:pPr lvl="1" marL="498060" indent="-218660" defTabSz="257047">
              <a:lnSpc>
                <a:spcPct val="10000"/>
              </a:lnSpc>
              <a:spcBef>
                <a:spcPts val="1600"/>
              </a:spcBef>
              <a:buBlip>
                <a:blip r:embed="rId2"/>
              </a:buBlip>
              <a:defRPr sz="1584"/>
            </a:pPr>
            <a:r>
              <a:t>  repo=$(echo ${!i} | cut -d: -f1);</a:t>
            </a:r>
          </a:p>
          <a:p>
            <a:pPr lvl="1" marL="498060" indent="-218660" defTabSz="257047">
              <a:lnSpc>
                <a:spcPct val="10000"/>
              </a:lnSpc>
              <a:spcBef>
                <a:spcPts val="1600"/>
              </a:spcBef>
              <a:buBlip>
                <a:blip r:embed="rId2"/>
              </a:buBlip>
              <a:defRPr sz="1584"/>
            </a:pPr>
            <a:r>
              <a:t>  digest=$(docker pull ${!i} | sed -n -e 's/Digest: //p');</a:t>
            </a:r>
          </a:p>
          <a:p>
            <a:pPr lvl="1" marL="498060" indent="-218660" defTabSz="257047">
              <a:lnSpc>
                <a:spcPct val="10000"/>
              </a:lnSpc>
              <a:spcBef>
                <a:spcPts val="1600"/>
              </a:spcBef>
              <a:buBlip>
                <a:blip r:embed="rId2"/>
              </a:buBlip>
              <a:defRPr sz="1584"/>
            </a:pPr>
            <a:r>
              <a:t>  export $i="$repo@$digest";</a:t>
            </a:r>
          </a:p>
          <a:p>
            <a:pPr lvl="1" marL="498060" indent="-218660" defTabSz="257047">
              <a:lnSpc>
                <a:spcPct val="10000"/>
              </a:lnSpc>
              <a:spcBef>
                <a:spcPts val="1600"/>
              </a:spcBef>
              <a:buBlip>
                <a:blip r:embed="rId2"/>
              </a:buBlip>
              <a:defRPr sz="1584"/>
            </a:pPr>
            <a:r>
              <a:t>  env | grep $i;</a:t>
            </a:r>
          </a:p>
          <a:p>
            <a:pPr lvl="1" marL="498060" indent="-218660" defTabSz="257047">
              <a:lnSpc>
                <a:spcPct val="10000"/>
              </a:lnSpc>
              <a:spcBef>
                <a:spcPts val="1600"/>
              </a:spcBef>
              <a:buBlip>
                <a:blip r:embed="rId2"/>
              </a:buBlip>
              <a:defRPr sz="1584"/>
            </a:pPr>
            <a:r>
              <a:t>done</a:t>
            </a:r>
          </a:p>
          <a:p>
            <a:pPr marL="0" indent="0" defTabSz="257047">
              <a:lnSpc>
                <a:spcPct val="10000"/>
              </a:lnSpc>
              <a:spcBef>
                <a:spcPts val="1800"/>
              </a:spcBef>
              <a:buSzTx/>
              <a:buNone/>
              <a:defRPr sz="2024"/>
            </a:pPr>
          </a:p>
          <a:p>
            <a:pPr marL="279400" indent="-279400" defTabSz="257047">
              <a:spcBef>
                <a:spcPts val="1800"/>
              </a:spcBef>
              <a:buBlip>
                <a:blip r:embed="rId2"/>
              </a:buBlip>
              <a:defRPr sz="2024"/>
            </a:pPr>
            <a:r>
              <a:t>Expand the manifest template - Use envsubst to expand the template</a:t>
            </a:r>
          </a:p>
          <a:p>
            <a:pPr lvl="1" marL="558800" indent="-279400" defTabSz="257047">
              <a:spcBef>
                <a:spcPts val="700"/>
              </a:spcBef>
              <a:buBlip>
                <a:blip r:embed="rId2"/>
              </a:buBlip>
              <a:defRPr sz="1056"/>
            </a:pPr>
            <a:r>
              <a:t>awk 'FNR==1 {print "---"}{print}' manifest/* \</a:t>
            </a:r>
          </a:p>
          <a:p>
            <a:pPr lvl="1" marL="558800" indent="-279400" defTabSz="257047">
              <a:spcBef>
                <a:spcPts val="700"/>
              </a:spcBef>
              <a:buBlip>
                <a:blip r:embed="rId2"/>
              </a:buBlip>
              <a:defRPr sz="1056"/>
            </a:pPr>
            <a:r>
              <a:t>  | envsubst '$APP_INSTANCE_NAME $NAMESPACE \</a:t>
            </a:r>
          </a:p>
          <a:p>
            <a:pPr lvl="1" marL="558800" indent="-279400" defTabSz="257047">
              <a:spcBef>
                <a:spcPts val="700"/>
              </a:spcBef>
              <a:buBlip>
                <a:blip r:embed="rId2"/>
              </a:buBlip>
              <a:defRPr sz="1056"/>
            </a:pPr>
            <a:r>
              <a:t>      $IMAGE_ELASTICSEARCH $IMAGE_KIBANA $IMAGE_FLUENTD $IMAGE_INIT $ELASTICSEARCH_REPLICAS' \</a:t>
            </a:r>
          </a:p>
          <a:p>
            <a:pPr lvl="1" marL="558800" indent="-279400" defTabSz="257047">
              <a:spcBef>
                <a:spcPts val="700"/>
              </a:spcBef>
              <a:buBlip>
                <a:blip r:embed="rId2"/>
              </a:buBlip>
              <a:defRPr sz="1056"/>
            </a:pPr>
            <a:r>
              <a:t>  &gt; "${APP_INSTANCE_NAME}_manifest.yaml"</a:t>
            </a:r>
          </a:p>
          <a:p>
            <a:pPr marL="279400" indent="-279400" defTabSz="257047">
              <a:spcBef>
                <a:spcPts val="1800"/>
              </a:spcBef>
              <a:buBlip>
                <a:blip r:embed="rId2"/>
              </a:buBlip>
              <a:defRPr sz="2024"/>
            </a:pPr>
            <a:r>
              <a:t>Create namespace - vi 00-namespace.yml</a:t>
            </a:r>
          </a:p>
          <a:p>
            <a:pPr lvl="1" marL="498060" indent="-218660" defTabSz="257047">
              <a:lnSpc>
                <a:spcPct val="10000"/>
              </a:lnSpc>
              <a:spcBef>
                <a:spcPts val="1600"/>
              </a:spcBef>
              <a:buBlip>
                <a:blip r:embed="rId2"/>
              </a:buBlip>
              <a:defRPr sz="1584"/>
            </a:pPr>
            <a:r>
              <a:t>apiVersion: v1</a:t>
            </a:r>
          </a:p>
          <a:p>
            <a:pPr lvl="1" marL="279400" indent="0" defTabSz="257047">
              <a:lnSpc>
                <a:spcPct val="10000"/>
              </a:lnSpc>
              <a:spcBef>
                <a:spcPts val="1600"/>
              </a:spcBef>
              <a:buBlip>
                <a:blip r:embed="rId2"/>
              </a:buBlip>
              <a:defRPr sz="1584"/>
            </a:pPr>
            <a:r>
              <a:t>  kind: Namespace</a:t>
            </a:r>
          </a:p>
          <a:p>
            <a:pPr lvl="1" marL="279400" indent="0" defTabSz="257047">
              <a:lnSpc>
                <a:spcPct val="10000"/>
              </a:lnSpc>
              <a:spcBef>
                <a:spcPts val="1600"/>
              </a:spcBef>
              <a:buBlip>
                <a:blip r:embed="rId2"/>
              </a:buBlip>
              <a:defRPr sz="1584"/>
            </a:pPr>
            <a:r>
              <a:t>  metadata:</a:t>
            </a:r>
          </a:p>
          <a:p>
            <a:pPr lvl="1" marL="498060" indent="-218660" defTabSz="257047">
              <a:lnSpc>
                <a:spcPct val="10000"/>
              </a:lnSpc>
              <a:spcBef>
                <a:spcPts val="1600"/>
              </a:spcBef>
              <a:buBlip>
                <a:blip r:embed="rId2"/>
              </a:buBlip>
              <a:defRPr sz="1584"/>
            </a:pPr>
            <a:r>
              <a:t>name: automateditsolutions-dev</a:t>
            </a:r>
          </a:p>
          <a:p>
            <a:pPr lvl="1" marL="498060" indent="-218660" defTabSz="257047">
              <a:lnSpc>
                <a:spcPct val="10000"/>
              </a:lnSpc>
              <a:spcBef>
                <a:spcPts val="1600"/>
              </a:spcBef>
              <a:buBlip>
                <a:blip r:embed="rId2"/>
              </a:buBlip>
              <a:defRPr sz="1584"/>
            </a:pPr>
            <a:r>
              <a:t>   labels:</a:t>
            </a:r>
          </a:p>
          <a:p>
            <a:pPr lvl="1" marL="498060" indent="-218660" defTabSz="257047">
              <a:lnSpc>
                <a:spcPct val="10000"/>
              </a:lnSpc>
              <a:spcBef>
                <a:spcPts val="1600"/>
              </a:spcBef>
              <a:buBlip>
                <a:blip r:embed="rId2"/>
              </a:buBlip>
              <a:defRPr sz="1584"/>
            </a:pPr>
            <a:r>
              <a:t>       env: dev</a:t>
            </a:r>
          </a:p>
          <a:p>
            <a:pPr lvl="7" marL="0" indent="0" defTabSz="257047">
              <a:spcBef>
                <a:spcPts val="0"/>
              </a:spcBef>
              <a:buSzTx/>
              <a:buNone/>
              <a:defRPr sz="1760">
                <a:solidFill>
                  <a:srgbClr val="45A7DE"/>
                </a:solidFill>
              </a:defRPr>
            </a:pPr>
          </a:p>
          <a:p>
            <a:pPr lvl="1" marL="498060" indent="-218660" defTabSz="257047">
              <a:spcBef>
                <a:spcPts val="1600"/>
              </a:spcBef>
              <a:buBlip>
                <a:blip r:embed="rId2"/>
              </a:buBlip>
              <a:defRPr sz="1584"/>
            </a:pPr>
            <a:r>
              <a:t>kubectl create -f 00-namespace.yml</a:t>
            </a:r>
          </a:p>
        </p:txBody>
      </p:sp>
      <p:pic>
        <p:nvPicPr>
          <p:cNvPr id="495" name="Image" descr="Image"/>
          <p:cNvPicPr>
            <a:picLocks noChangeAspect="1"/>
          </p:cNvPicPr>
          <p:nvPr/>
        </p:nvPicPr>
        <p:blipFill>
          <a:blip r:embed="rId3">
            <a:alphaModFix amt="65432"/>
            <a:extLst/>
          </a:blip>
          <a:stretch>
            <a:fillRect/>
          </a:stretch>
        </p:blipFill>
        <p:spPr>
          <a:xfrm>
            <a:off x="11786491" y="8842423"/>
            <a:ext cx="1219118" cy="714327"/>
          </a:xfrm>
          <a:prstGeom prst="rect">
            <a:avLst/>
          </a:prstGeom>
          <a:ln w="12700">
            <a:miter lim="400000"/>
          </a:ln>
        </p:spPr>
      </p:pic>
      <p:pic>
        <p:nvPicPr>
          <p:cNvPr id="496" name="Image" descr="Image"/>
          <p:cNvPicPr>
            <a:picLocks noChangeAspect="1"/>
          </p:cNvPicPr>
          <p:nvPr/>
        </p:nvPicPr>
        <p:blipFill>
          <a:blip r:embed="rId4">
            <a:alphaModFix amt="65432"/>
            <a:extLst/>
          </a:blip>
          <a:stretch>
            <a:fillRect/>
          </a:stretch>
        </p:blipFill>
        <p:spPr>
          <a:xfrm>
            <a:off x="11011199" y="8842423"/>
            <a:ext cx="853708" cy="714327"/>
          </a:xfrm>
          <a:prstGeom prst="rect">
            <a:avLst/>
          </a:prstGeom>
          <a:ln w="12700">
            <a:miter lim="400000"/>
          </a:ln>
        </p:spPr>
      </p:pic>
      <p:grpSp>
        <p:nvGrpSpPr>
          <p:cNvPr id="499" name="Partners"/>
          <p:cNvGrpSpPr/>
          <p:nvPr/>
        </p:nvGrpSpPr>
        <p:grpSpPr>
          <a:xfrm rot="19020000">
            <a:off x="9919042" y="8983686"/>
            <a:ext cx="989916" cy="431801"/>
            <a:chOff x="0" y="0"/>
            <a:chExt cx="989914" cy="431800"/>
          </a:xfrm>
        </p:grpSpPr>
        <p:sp>
          <p:nvSpPr>
            <p:cNvPr id="498"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497" name="Partners" descr="Partners"/>
            <p:cNvPicPr>
              <a:picLocks noChangeAspect="0"/>
            </p:cNvPicPr>
            <p:nvPr/>
          </p:nvPicPr>
          <p:blipFill>
            <a:blip r:embed="rId5">
              <a:extLst/>
            </a:blip>
            <a:stretch>
              <a:fillRect/>
            </a:stretch>
          </p:blipFill>
          <p:spPr>
            <a:xfrm>
              <a:off x="-1" y="0"/>
              <a:ext cx="989916" cy="431801"/>
            </a:xfrm>
            <a:prstGeom prst="rect">
              <a:avLst/>
            </a:prstGeom>
            <a:effectLst/>
          </p:spPr>
        </p:pic>
      </p:grpSp>
      <p:grpSp>
        <p:nvGrpSpPr>
          <p:cNvPr id="502" name="TechStack"/>
          <p:cNvGrpSpPr/>
          <p:nvPr/>
        </p:nvGrpSpPr>
        <p:grpSpPr>
          <a:xfrm rot="19020000">
            <a:off x="192722" y="8983686"/>
            <a:ext cx="1087756" cy="431801"/>
            <a:chOff x="0" y="0"/>
            <a:chExt cx="1087755" cy="431800"/>
          </a:xfrm>
        </p:grpSpPr>
        <p:sp>
          <p:nvSpPr>
            <p:cNvPr id="501"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500" name="TechStack" descr="TechStack"/>
            <p:cNvPicPr>
              <a:picLocks noChangeAspect="0"/>
            </p:cNvPicPr>
            <p:nvPr/>
          </p:nvPicPr>
          <p:blipFill>
            <a:blip r:embed="rId6">
              <a:extLst/>
            </a:blip>
            <a:stretch>
              <a:fillRect/>
            </a:stretch>
          </p:blipFill>
          <p:spPr>
            <a:xfrm>
              <a:off x="-1" y="0"/>
              <a:ext cx="1087757" cy="431801"/>
            </a:xfrm>
            <a:prstGeom prst="rect">
              <a:avLst/>
            </a:prstGeom>
            <a:effectLst/>
          </p:spPr>
        </p:pic>
      </p:grpSp>
      <p:pic>
        <p:nvPicPr>
          <p:cNvPr id="503" name="Image" descr="Image"/>
          <p:cNvPicPr>
            <a:picLocks noChangeAspect="1"/>
          </p:cNvPicPr>
          <p:nvPr/>
        </p:nvPicPr>
        <p:blipFill>
          <a:blip r:embed="rId7">
            <a:alphaModFix amt="64987"/>
            <a:extLst/>
          </a:blip>
          <a:stretch>
            <a:fillRect/>
          </a:stretch>
        </p:blipFill>
        <p:spPr>
          <a:xfrm>
            <a:off x="1054100" y="9235864"/>
            <a:ext cx="1379271" cy="308445"/>
          </a:xfrm>
          <a:prstGeom prst="rect">
            <a:avLst/>
          </a:prstGeom>
          <a:ln w="12700">
            <a:miter lim="400000"/>
          </a:ln>
        </p:spPr>
      </p:pic>
      <p:pic>
        <p:nvPicPr>
          <p:cNvPr id="504" name="Image" descr="Image"/>
          <p:cNvPicPr>
            <a:picLocks noChangeAspect="1"/>
          </p:cNvPicPr>
          <p:nvPr/>
        </p:nvPicPr>
        <p:blipFill>
          <a:blip r:embed="rId8">
            <a:alphaModFix amt="64987"/>
            <a:extLst/>
          </a:blip>
          <a:stretch>
            <a:fillRect/>
          </a:stretch>
        </p:blipFill>
        <p:spPr>
          <a:xfrm>
            <a:off x="2559050" y="9039000"/>
            <a:ext cx="841063" cy="702173"/>
          </a:xfrm>
          <a:prstGeom prst="rect">
            <a:avLst/>
          </a:prstGeom>
          <a:ln w="12700">
            <a:miter lim="400000"/>
          </a:ln>
        </p:spPr>
      </p:pic>
      <p:pic>
        <p:nvPicPr>
          <p:cNvPr id="505" name="Image" descr="Image"/>
          <p:cNvPicPr>
            <a:picLocks noChangeAspect="1"/>
          </p:cNvPicPr>
          <p:nvPr/>
        </p:nvPicPr>
        <p:blipFill>
          <a:blip r:embed="rId9">
            <a:alphaModFix amt="64987"/>
            <a:extLst/>
          </a:blip>
          <a:stretch>
            <a:fillRect/>
          </a:stretch>
        </p:blipFill>
        <p:spPr>
          <a:xfrm>
            <a:off x="3525791" y="9039000"/>
            <a:ext cx="1156518" cy="702173"/>
          </a:xfrm>
          <a:prstGeom prst="rect">
            <a:avLst/>
          </a:prstGeom>
          <a:ln w="12700">
            <a:miter lim="400000"/>
          </a:ln>
        </p:spPr>
      </p:pic>
      <p:pic>
        <p:nvPicPr>
          <p:cNvPr id="506" name="Image" descr="Image"/>
          <p:cNvPicPr>
            <a:picLocks noChangeAspect="1"/>
          </p:cNvPicPr>
          <p:nvPr/>
        </p:nvPicPr>
        <p:blipFill>
          <a:blip r:embed="rId10">
            <a:alphaModFix amt="64987"/>
            <a:extLst/>
          </a:blip>
          <a:stretch>
            <a:fillRect/>
          </a:stretch>
        </p:blipFill>
        <p:spPr>
          <a:xfrm>
            <a:off x="4807988" y="9129869"/>
            <a:ext cx="1156518" cy="520434"/>
          </a:xfrm>
          <a:prstGeom prst="rect">
            <a:avLst/>
          </a:prstGeom>
          <a:ln w="12700">
            <a:miter lim="400000"/>
          </a:ln>
        </p:spPr>
      </p:pic>
      <p:pic>
        <p:nvPicPr>
          <p:cNvPr id="507" name="Image" descr="Image"/>
          <p:cNvPicPr>
            <a:picLocks noChangeAspect="1"/>
          </p:cNvPicPr>
          <p:nvPr/>
        </p:nvPicPr>
        <p:blipFill>
          <a:blip r:embed="rId11">
            <a:alphaModFix amt="64987"/>
            <a:extLst/>
          </a:blip>
          <a:stretch>
            <a:fillRect/>
          </a:stretch>
        </p:blipFill>
        <p:spPr>
          <a:xfrm>
            <a:off x="6090184" y="9032923"/>
            <a:ext cx="919468" cy="714327"/>
          </a:xfrm>
          <a:prstGeom prst="rect">
            <a:avLst/>
          </a:prstGeom>
          <a:ln w="12700">
            <a:miter lim="400000"/>
          </a:ln>
        </p:spPr>
      </p:pic>
      <p:pic>
        <p:nvPicPr>
          <p:cNvPr id="508" name="Image" descr="Image"/>
          <p:cNvPicPr>
            <a:picLocks noChangeAspect="1"/>
          </p:cNvPicPr>
          <p:nvPr/>
        </p:nvPicPr>
        <p:blipFill>
          <a:blip r:embed="rId12">
            <a:alphaModFix amt="64987"/>
            <a:extLst/>
          </a:blip>
          <a:stretch>
            <a:fillRect/>
          </a:stretch>
        </p:blipFill>
        <p:spPr>
          <a:xfrm>
            <a:off x="7135331" y="9032923"/>
            <a:ext cx="714327" cy="714327"/>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0"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511" name="Apply the manifest to your Kubernetes cluster…"/>
          <p:cNvSpPr txBox="1"/>
          <p:nvPr>
            <p:ph type="body" idx="1"/>
          </p:nvPr>
        </p:nvSpPr>
        <p:spPr>
          <a:xfrm>
            <a:off x="643135" y="1111794"/>
            <a:ext cx="11718530" cy="7436710"/>
          </a:xfrm>
          <a:prstGeom prst="rect">
            <a:avLst/>
          </a:prstGeom>
        </p:spPr>
        <p:txBody>
          <a:bodyPr/>
          <a:lstStyle/>
          <a:p>
            <a:pPr marL="0" indent="0" defTabSz="490727">
              <a:spcBef>
                <a:spcPts val="3500"/>
              </a:spcBef>
              <a:buSzTx/>
              <a:buNone/>
              <a:defRPr sz="3864"/>
            </a:pPr>
            <a:r>
              <a:t>Apply the manifest to your Kubernetes cluster</a:t>
            </a:r>
          </a:p>
          <a:p>
            <a:pPr marL="417443" indent="-417443" defTabSz="490727">
              <a:spcBef>
                <a:spcPts val="3100"/>
              </a:spcBef>
              <a:buBlip>
                <a:blip r:embed="rId2"/>
              </a:buBlip>
              <a:defRPr sz="3024"/>
            </a:pPr>
            <a:r>
              <a:t>kubectl apply -f "${APP_INSTANCE_NAME}_manifest.yaml" --namespace "${NAMESPACE}"</a:t>
            </a:r>
          </a:p>
          <a:p>
            <a:pPr marL="0" indent="0" defTabSz="490727">
              <a:spcBef>
                <a:spcPts val="3500"/>
              </a:spcBef>
              <a:buSzTx/>
              <a:buNone/>
              <a:defRPr sz="3864"/>
            </a:pPr>
            <a:r>
              <a:t>Deploy ELK stack on the k8s cluster</a:t>
            </a:r>
          </a:p>
          <a:p>
            <a:pPr marL="533400" indent="-533400" defTabSz="490727">
              <a:spcBef>
                <a:spcPts val="3500"/>
              </a:spcBef>
              <a:buBlip>
                <a:blip r:embed="rId2"/>
              </a:buBlip>
              <a:defRPr sz="3864"/>
            </a:pPr>
            <a:r>
              <a:t>Make the Elasticsearch and Kibana services externally available</a:t>
            </a:r>
          </a:p>
          <a:p>
            <a:pPr lvl="1" marL="950843" indent="-417443" defTabSz="490727">
              <a:spcBef>
                <a:spcPts val="3100"/>
              </a:spcBef>
              <a:buBlip>
                <a:blip r:embed="rId2"/>
              </a:buBlip>
              <a:defRPr sz="3024"/>
            </a:pPr>
            <a:r>
              <a:t>kubectl patch svc "$APP_INSTANCE_NAME-elasticsearch-svc" --namespace "$NAMESPACE" --patch '{"spec": {“type”: “LoadBalancer"}}'</a:t>
            </a:r>
          </a:p>
          <a:p>
            <a:pPr lvl="1" marL="950843" indent="-417443" defTabSz="490727">
              <a:spcBef>
                <a:spcPts val="3100"/>
              </a:spcBef>
              <a:buBlip>
                <a:blip r:embed="rId2"/>
              </a:buBlip>
              <a:defRPr sz="3024"/>
            </a:pPr>
            <a:r>
              <a:t>kubectl patch svc "$APP_INSTANCE_NAME-kibana-svc" --namespace "$NAMESPACE" --patch '{"spec": {"type": "LoadBalancer"}}'</a:t>
            </a:r>
          </a:p>
        </p:txBody>
      </p:sp>
      <p:pic>
        <p:nvPicPr>
          <p:cNvPr id="512" name="Image" descr="Image"/>
          <p:cNvPicPr>
            <a:picLocks noChangeAspect="1"/>
          </p:cNvPicPr>
          <p:nvPr/>
        </p:nvPicPr>
        <p:blipFill>
          <a:blip r:embed="rId3">
            <a:alphaModFix amt="65432"/>
            <a:extLst/>
          </a:blip>
          <a:stretch>
            <a:fillRect/>
          </a:stretch>
        </p:blipFill>
        <p:spPr>
          <a:xfrm>
            <a:off x="11786491" y="8842423"/>
            <a:ext cx="1219118" cy="714327"/>
          </a:xfrm>
          <a:prstGeom prst="rect">
            <a:avLst/>
          </a:prstGeom>
          <a:ln w="12700">
            <a:miter lim="400000"/>
          </a:ln>
        </p:spPr>
      </p:pic>
      <p:pic>
        <p:nvPicPr>
          <p:cNvPr id="513" name="Image" descr="Image"/>
          <p:cNvPicPr>
            <a:picLocks noChangeAspect="1"/>
          </p:cNvPicPr>
          <p:nvPr/>
        </p:nvPicPr>
        <p:blipFill>
          <a:blip r:embed="rId4">
            <a:alphaModFix amt="65432"/>
            <a:extLst/>
          </a:blip>
          <a:stretch>
            <a:fillRect/>
          </a:stretch>
        </p:blipFill>
        <p:spPr>
          <a:xfrm>
            <a:off x="11011199" y="8842423"/>
            <a:ext cx="853708" cy="714327"/>
          </a:xfrm>
          <a:prstGeom prst="rect">
            <a:avLst/>
          </a:prstGeom>
          <a:ln w="12700">
            <a:miter lim="400000"/>
          </a:ln>
        </p:spPr>
      </p:pic>
      <p:grpSp>
        <p:nvGrpSpPr>
          <p:cNvPr id="516" name="Partners"/>
          <p:cNvGrpSpPr/>
          <p:nvPr/>
        </p:nvGrpSpPr>
        <p:grpSpPr>
          <a:xfrm rot="19020000">
            <a:off x="9919042" y="8983686"/>
            <a:ext cx="989916" cy="431801"/>
            <a:chOff x="0" y="0"/>
            <a:chExt cx="989914" cy="431800"/>
          </a:xfrm>
        </p:grpSpPr>
        <p:sp>
          <p:nvSpPr>
            <p:cNvPr id="515"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514" name="Partners" descr="Partners"/>
            <p:cNvPicPr>
              <a:picLocks noChangeAspect="0"/>
            </p:cNvPicPr>
            <p:nvPr/>
          </p:nvPicPr>
          <p:blipFill>
            <a:blip r:embed="rId5">
              <a:extLst/>
            </a:blip>
            <a:stretch>
              <a:fillRect/>
            </a:stretch>
          </p:blipFill>
          <p:spPr>
            <a:xfrm>
              <a:off x="-1" y="0"/>
              <a:ext cx="989916" cy="431801"/>
            </a:xfrm>
            <a:prstGeom prst="rect">
              <a:avLst/>
            </a:prstGeom>
            <a:effectLst/>
          </p:spPr>
        </p:pic>
      </p:grpSp>
      <p:grpSp>
        <p:nvGrpSpPr>
          <p:cNvPr id="519" name="TechStack"/>
          <p:cNvGrpSpPr/>
          <p:nvPr/>
        </p:nvGrpSpPr>
        <p:grpSpPr>
          <a:xfrm rot="19020000">
            <a:off x="192722" y="8983686"/>
            <a:ext cx="1087756" cy="431801"/>
            <a:chOff x="0" y="0"/>
            <a:chExt cx="1087755" cy="431800"/>
          </a:xfrm>
        </p:grpSpPr>
        <p:sp>
          <p:nvSpPr>
            <p:cNvPr id="518"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517" name="TechStack" descr="TechStack"/>
            <p:cNvPicPr>
              <a:picLocks noChangeAspect="0"/>
            </p:cNvPicPr>
            <p:nvPr/>
          </p:nvPicPr>
          <p:blipFill>
            <a:blip r:embed="rId6">
              <a:extLst/>
            </a:blip>
            <a:stretch>
              <a:fillRect/>
            </a:stretch>
          </p:blipFill>
          <p:spPr>
            <a:xfrm>
              <a:off x="-1" y="0"/>
              <a:ext cx="1087757" cy="431801"/>
            </a:xfrm>
            <a:prstGeom prst="rect">
              <a:avLst/>
            </a:prstGeom>
            <a:effectLst/>
          </p:spPr>
        </p:pic>
      </p:grpSp>
      <p:pic>
        <p:nvPicPr>
          <p:cNvPr id="520" name="Image" descr="Image"/>
          <p:cNvPicPr>
            <a:picLocks noChangeAspect="1"/>
          </p:cNvPicPr>
          <p:nvPr/>
        </p:nvPicPr>
        <p:blipFill>
          <a:blip r:embed="rId7">
            <a:alphaModFix amt="64987"/>
            <a:extLst/>
          </a:blip>
          <a:stretch>
            <a:fillRect/>
          </a:stretch>
        </p:blipFill>
        <p:spPr>
          <a:xfrm>
            <a:off x="1054100" y="9235864"/>
            <a:ext cx="1379271" cy="308445"/>
          </a:xfrm>
          <a:prstGeom prst="rect">
            <a:avLst/>
          </a:prstGeom>
          <a:ln w="12700">
            <a:miter lim="400000"/>
          </a:ln>
        </p:spPr>
      </p:pic>
      <p:pic>
        <p:nvPicPr>
          <p:cNvPr id="521" name="Image" descr="Image"/>
          <p:cNvPicPr>
            <a:picLocks noChangeAspect="1"/>
          </p:cNvPicPr>
          <p:nvPr/>
        </p:nvPicPr>
        <p:blipFill>
          <a:blip r:embed="rId8">
            <a:alphaModFix amt="64987"/>
            <a:extLst/>
          </a:blip>
          <a:stretch>
            <a:fillRect/>
          </a:stretch>
        </p:blipFill>
        <p:spPr>
          <a:xfrm>
            <a:off x="2559050" y="9039000"/>
            <a:ext cx="841063" cy="702173"/>
          </a:xfrm>
          <a:prstGeom prst="rect">
            <a:avLst/>
          </a:prstGeom>
          <a:ln w="12700">
            <a:miter lim="400000"/>
          </a:ln>
        </p:spPr>
      </p:pic>
      <p:pic>
        <p:nvPicPr>
          <p:cNvPr id="522" name="Image" descr="Image"/>
          <p:cNvPicPr>
            <a:picLocks noChangeAspect="1"/>
          </p:cNvPicPr>
          <p:nvPr/>
        </p:nvPicPr>
        <p:blipFill>
          <a:blip r:embed="rId9">
            <a:alphaModFix amt="64987"/>
            <a:extLst/>
          </a:blip>
          <a:stretch>
            <a:fillRect/>
          </a:stretch>
        </p:blipFill>
        <p:spPr>
          <a:xfrm>
            <a:off x="3525791" y="9039000"/>
            <a:ext cx="1156518" cy="702173"/>
          </a:xfrm>
          <a:prstGeom prst="rect">
            <a:avLst/>
          </a:prstGeom>
          <a:ln w="12700">
            <a:miter lim="400000"/>
          </a:ln>
        </p:spPr>
      </p:pic>
      <p:pic>
        <p:nvPicPr>
          <p:cNvPr id="523" name="Image" descr="Image"/>
          <p:cNvPicPr>
            <a:picLocks noChangeAspect="1"/>
          </p:cNvPicPr>
          <p:nvPr/>
        </p:nvPicPr>
        <p:blipFill>
          <a:blip r:embed="rId10">
            <a:alphaModFix amt="64987"/>
            <a:extLst/>
          </a:blip>
          <a:stretch>
            <a:fillRect/>
          </a:stretch>
        </p:blipFill>
        <p:spPr>
          <a:xfrm>
            <a:off x="4807988" y="9129869"/>
            <a:ext cx="1156518" cy="520434"/>
          </a:xfrm>
          <a:prstGeom prst="rect">
            <a:avLst/>
          </a:prstGeom>
          <a:ln w="12700">
            <a:miter lim="400000"/>
          </a:ln>
        </p:spPr>
      </p:pic>
      <p:pic>
        <p:nvPicPr>
          <p:cNvPr id="524" name="Image" descr="Image"/>
          <p:cNvPicPr>
            <a:picLocks noChangeAspect="1"/>
          </p:cNvPicPr>
          <p:nvPr/>
        </p:nvPicPr>
        <p:blipFill>
          <a:blip r:embed="rId11">
            <a:alphaModFix amt="64987"/>
            <a:extLst/>
          </a:blip>
          <a:stretch>
            <a:fillRect/>
          </a:stretch>
        </p:blipFill>
        <p:spPr>
          <a:xfrm>
            <a:off x="6090184" y="9032923"/>
            <a:ext cx="919468" cy="714327"/>
          </a:xfrm>
          <a:prstGeom prst="rect">
            <a:avLst/>
          </a:prstGeom>
          <a:ln w="12700">
            <a:miter lim="400000"/>
          </a:ln>
        </p:spPr>
      </p:pic>
      <p:pic>
        <p:nvPicPr>
          <p:cNvPr id="525" name="Image" descr="Image"/>
          <p:cNvPicPr>
            <a:picLocks noChangeAspect="1"/>
          </p:cNvPicPr>
          <p:nvPr/>
        </p:nvPicPr>
        <p:blipFill>
          <a:blip r:embed="rId12">
            <a:alphaModFix amt="64987"/>
            <a:extLst/>
          </a:blip>
          <a:stretch>
            <a:fillRect/>
          </a:stretch>
        </p:blipFill>
        <p:spPr>
          <a:xfrm>
            <a:off x="7135331" y="9032923"/>
            <a:ext cx="714327" cy="714327"/>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528" name="Deploy ELK stack on the k8s cluster…"/>
          <p:cNvSpPr txBox="1"/>
          <p:nvPr>
            <p:ph type="body" idx="1"/>
          </p:nvPr>
        </p:nvSpPr>
        <p:spPr>
          <a:xfrm>
            <a:off x="643135" y="1111794"/>
            <a:ext cx="11718530" cy="7436710"/>
          </a:xfrm>
          <a:prstGeom prst="rect">
            <a:avLst/>
          </a:prstGeom>
        </p:spPr>
        <p:txBody>
          <a:bodyPr/>
          <a:lstStyle/>
          <a:p>
            <a:pPr marL="0" indent="0">
              <a:buSzTx/>
              <a:buNone/>
            </a:pPr>
            <a:r>
              <a:t>Deploy ELK stack on the k8s cluster</a:t>
            </a:r>
          </a:p>
          <a:p>
            <a:pPr>
              <a:buBlip>
                <a:blip r:embed="rId2"/>
              </a:buBlip>
            </a:pPr>
            <a:r>
              <a:t>Make the Elasticsearch and Kibana services externally available</a:t>
            </a:r>
          </a:p>
          <a:p>
            <a:pPr>
              <a:buBlip>
                <a:blip r:embed="rId2"/>
              </a:buBlip>
            </a:pPr>
          </a:p>
          <a:p>
            <a:pPr>
              <a:buBlip>
                <a:blip r:embed="rId2"/>
              </a:buBlip>
            </a:pPr>
          </a:p>
          <a:p>
            <a:pPr>
              <a:buBlip>
                <a:blip r:embed="rId2"/>
              </a:buBlip>
            </a:pPr>
          </a:p>
        </p:txBody>
      </p:sp>
      <p:pic>
        <p:nvPicPr>
          <p:cNvPr id="529" name="Image" descr="Image"/>
          <p:cNvPicPr>
            <a:picLocks noChangeAspect="1"/>
          </p:cNvPicPr>
          <p:nvPr/>
        </p:nvPicPr>
        <p:blipFill>
          <a:blip r:embed="rId3">
            <a:alphaModFix amt="65432"/>
            <a:extLst/>
          </a:blip>
          <a:stretch>
            <a:fillRect/>
          </a:stretch>
        </p:blipFill>
        <p:spPr>
          <a:xfrm>
            <a:off x="11786491" y="8842423"/>
            <a:ext cx="1219118" cy="714327"/>
          </a:xfrm>
          <a:prstGeom prst="rect">
            <a:avLst/>
          </a:prstGeom>
          <a:ln w="12700">
            <a:miter lim="400000"/>
          </a:ln>
        </p:spPr>
      </p:pic>
      <p:pic>
        <p:nvPicPr>
          <p:cNvPr id="530" name="Image" descr="Image"/>
          <p:cNvPicPr>
            <a:picLocks noChangeAspect="1"/>
          </p:cNvPicPr>
          <p:nvPr/>
        </p:nvPicPr>
        <p:blipFill>
          <a:blip r:embed="rId4">
            <a:alphaModFix amt="65432"/>
            <a:extLst/>
          </a:blip>
          <a:stretch>
            <a:fillRect/>
          </a:stretch>
        </p:blipFill>
        <p:spPr>
          <a:xfrm>
            <a:off x="11011199" y="8842423"/>
            <a:ext cx="853708" cy="714327"/>
          </a:xfrm>
          <a:prstGeom prst="rect">
            <a:avLst/>
          </a:prstGeom>
          <a:ln w="12700">
            <a:miter lim="400000"/>
          </a:ln>
        </p:spPr>
      </p:pic>
      <p:grpSp>
        <p:nvGrpSpPr>
          <p:cNvPr id="533" name="Partners"/>
          <p:cNvGrpSpPr/>
          <p:nvPr/>
        </p:nvGrpSpPr>
        <p:grpSpPr>
          <a:xfrm rot="19020000">
            <a:off x="9919042" y="8983686"/>
            <a:ext cx="989916" cy="431801"/>
            <a:chOff x="0" y="0"/>
            <a:chExt cx="989914" cy="431800"/>
          </a:xfrm>
        </p:grpSpPr>
        <p:sp>
          <p:nvSpPr>
            <p:cNvPr id="532"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531" name="Partners" descr="Partners"/>
            <p:cNvPicPr>
              <a:picLocks noChangeAspect="0"/>
            </p:cNvPicPr>
            <p:nvPr/>
          </p:nvPicPr>
          <p:blipFill>
            <a:blip r:embed="rId5">
              <a:extLst/>
            </a:blip>
            <a:stretch>
              <a:fillRect/>
            </a:stretch>
          </p:blipFill>
          <p:spPr>
            <a:xfrm>
              <a:off x="-1" y="0"/>
              <a:ext cx="989916" cy="431801"/>
            </a:xfrm>
            <a:prstGeom prst="rect">
              <a:avLst/>
            </a:prstGeom>
            <a:effectLst/>
          </p:spPr>
        </p:pic>
      </p:grpSp>
      <p:grpSp>
        <p:nvGrpSpPr>
          <p:cNvPr id="536" name="TechStack"/>
          <p:cNvGrpSpPr/>
          <p:nvPr/>
        </p:nvGrpSpPr>
        <p:grpSpPr>
          <a:xfrm rot="19020000">
            <a:off x="192722" y="8983686"/>
            <a:ext cx="1087756" cy="431801"/>
            <a:chOff x="0" y="0"/>
            <a:chExt cx="1087755" cy="431800"/>
          </a:xfrm>
        </p:grpSpPr>
        <p:sp>
          <p:nvSpPr>
            <p:cNvPr id="535"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534" name="TechStack" descr="TechStack"/>
            <p:cNvPicPr>
              <a:picLocks noChangeAspect="0"/>
            </p:cNvPicPr>
            <p:nvPr/>
          </p:nvPicPr>
          <p:blipFill>
            <a:blip r:embed="rId6">
              <a:extLst/>
            </a:blip>
            <a:stretch>
              <a:fillRect/>
            </a:stretch>
          </p:blipFill>
          <p:spPr>
            <a:xfrm>
              <a:off x="-1" y="0"/>
              <a:ext cx="1087757" cy="431801"/>
            </a:xfrm>
            <a:prstGeom prst="rect">
              <a:avLst/>
            </a:prstGeom>
            <a:effectLst/>
          </p:spPr>
        </p:pic>
      </p:grpSp>
      <p:pic>
        <p:nvPicPr>
          <p:cNvPr id="537" name="Image" descr="Image"/>
          <p:cNvPicPr>
            <a:picLocks noChangeAspect="1"/>
          </p:cNvPicPr>
          <p:nvPr/>
        </p:nvPicPr>
        <p:blipFill>
          <a:blip r:embed="rId7">
            <a:alphaModFix amt="64987"/>
            <a:extLst/>
          </a:blip>
          <a:stretch>
            <a:fillRect/>
          </a:stretch>
        </p:blipFill>
        <p:spPr>
          <a:xfrm>
            <a:off x="1054100" y="9235864"/>
            <a:ext cx="1379271" cy="308445"/>
          </a:xfrm>
          <a:prstGeom prst="rect">
            <a:avLst/>
          </a:prstGeom>
          <a:ln w="12700">
            <a:miter lim="400000"/>
          </a:ln>
        </p:spPr>
      </p:pic>
      <p:pic>
        <p:nvPicPr>
          <p:cNvPr id="538" name="Image" descr="Image"/>
          <p:cNvPicPr>
            <a:picLocks noChangeAspect="1"/>
          </p:cNvPicPr>
          <p:nvPr/>
        </p:nvPicPr>
        <p:blipFill>
          <a:blip r:embed="rId8">
            <a:alphaModFix amt="64987"/>
            <a:extLst/>
          </a:blip>
          <a:stretch>
            <a:fillRect/>
          </a:stretch>
        </p:blipFill>
        <p:spPr>
          <a:xfrm>
            <a:off x="2559050" y="9039000"/>
            <a:ext cx="841063" cy="702173"/>
          </a:xfrm>
          <a:prstGeom prst="rect">
            <a:avLst/>
          </a:prstGeom>
          <a:ln w="12700">
            <a:miter lim="400000"/>
          </a:ln>
        </p:spPr>
      </p:pic>
      <p:pic>
        <p:nvPicPr>
          <p:cNvPr id="539" name="Image" descr="Image"/>
          <p:cNvPicPr>
            <a:picLocks noChangeAspect="1"/>
          </p:cNvPicPr>
          <p:nvPr/>
        </p:nvPicPr>
        <p:blipFill>
          <a:blip r:embed="rId9">
            <a:alphaModFix amt="64987"/>
            <a:extLst/>
          </a:blip>
          <a:stretch>
            <a:fillRect/>
          </a:stretch>
        </p:blipFill>
        <p:spPr>
          <a:xfrm>
            <a:off x="3525791" y="9039000"/>
            <a:ext cx="1156518" cy="702173"/>
          </a:xfrm>
          <a:prstGeom prst="rect">
            <a:avLst/>
          </a:prstGeom>
          <a:ln w="12700">
            <a:miter lim="400000"/>
          </a:ln>
        </p:spPr>
      </p:pic>
      <p:pic>
        <p:nvPicPr>
          <p:cNvPr id="540" name="Image" descr="Image"/>
          <p:cNvPicPr>
            <a:picLocks noChangeAspect="1"/>
          </p:cNvPicPr>
          <p:nvPr/>
        </p:nvPicPr>
        <p:blipFill>
          <a:blip r:embed="rId10">
            <a:alphaModFix amt="64987"/>
            <a:extLst/>
          </a:blip>
          <a:stretch>
            <a:fillRect/>
          </a:stretch>
        </p:blipFill>
        <p:spPr>
          <a:xfrm>
            <a:off x="4807988" y="9129869"/>
            <a:ext cx="1156518" cy="520434"/>
          </a:xfrm>
          <a:prstGeom prst="rect">
            <a:avLst/>
          </a:prstGeom>
          <a:ln w="12700">
            <a:miter lim="400000"/>
          </a:ln>
        </p:spPr>
      </p:pic>
      <p:pic>
        <p:nvPicPr>
          <p:cNvPr id="541" name="Image" descr="Image"/>
          <p:cNvPicPr>
            <a:picLocks noChangeAspect="1"/>
          </p:cNvPicPr>
          <p:nvPr/>
        </p:nvPicPr>
        <p:blipFill>
          <a:blip r:embed="rId11">
            <a:alphaModFix amt="64987"/>
            <a:extLst/>
          </a:blip>
          <a:stretch>
            <a:fillRect/>
          </a:stretch>
        </p:blipFill>
        <p:spPr>
          <a:xfrm>
            <a:off x="6090184" y="9032923"/>
            <a:ext cx="919468" cy="714327"/>
          </a:xfrm>
          <a:prstGeom prst="rect">
            <a:avLst/>
          </a:prstGeom>
          <a:ln w="12700">
            <a:miter lim="400000"/>
          </a:ln>
        </p:spPr>
      </p:pic>
      <p:pic>
        <p:nvPicPr>
          <p:cNvPr id="542" name="Image" descr="Image"/>
          <p:cNvPicPr>
            <a:picLocks noChangeAspect="1"/>
          </p:cNvPicPr>
          <p:nvPr/>
        </p:nvPicPr>
        <p:blipFill>
          <a:blip r:embed="rId12">
            <a:alphaModFix amt="64987"/>
            <a:extLst/>
          </a:blip>
          <a:stretch>
            <a:fillRect/>
          </a:stretch>
        </p:blipFill>
        <p:spPr>
          <a:xfrm>
            <a:off x="7135331" y="9032923"/>
            <a:ext cx="714327" cy="714327"/>
          </a:xfrm>
          <a:prstGeom prst="rect">
            <a:avLst/>
          </a:prstGeom>
          <a:ln w="12700">
            <a:miter lim="400000"/>
          </a:ln>
        </p:spPr>
      </p:pic>
      <p:pic>
        <p:nvPicPr>
          <p:cNvPr id="543" name="2019-01-21_10-54-06.png" descr="2019-01-21_10-54-06.png"/>
          <p:cNvPicPr>
            <a:picLocks noChangeAspect="1"/>
          </p:cNvPicPr>
          <p:nvPr/>
        </p:nvPicPr>
        <p:blipFill>
          <a:blip r:embed="rId13">
            <a:extLst/>
          </a:blip>
          <a:stretch>
            <a:fillRect/>
          </a:stretch>
        </p:blipFill>
        <p:spPr>
          <a:xfrm>
            <a:off x="399251" y="4309698"/>
            <a:ext cx="12206298" cy="3620160"/>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5"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546" name="Logstash, MetricBeat and Canvas…"/>
          <p:cNvSpPr txBox="1"/>
          <p:nvPr>
            <p:ph type="body" idx="1"/>
          </p:nvPr>
        </p:nvSpPr>
        <p:spPr>
          <a:xfrm>
            <a:off x="643135" y="1111794"/>
            <a:ext cx="11718530" cy="7436710"/>
          </a:xfrm>
          <a:prstGeom prst="rect">
            <a:avLst/>
          </a:prstGeom>
        </p:spPr>
        <p:txBody>
          <a:bodyPr/>
          <a:lstStyle/>
          <a:p>
            <a:pPr marL="0" indent="0" defTabSz="233679">
              <a:spcBef>
                <a:spcPts val="1600"/>
              </a:spcBef>
              <a:buSzTx/>
              <a:buNone/>
              <a:defRPr sz="1840"/>
            </a:pPr>
            <a:r>
              <a:t>Logstash, MetricBeat and Canvas</a:t>
            </a:r>
          </a:p>
          <a:p>
            <a:pPr marL="0" indent="0" defTabSz="233679">
              <a:spcBef>
                <a:spcPts val="1600"/>
              </a:spcBef>
              <a:buSzTx/>
              <a:buNone/>
              <a:defRPr sz="1840"/>
            </a:pPr>
            <a:r>
              <a:t>Installing Logstash</a:t>
            </a:r>
          </a:p>
          <a:p>
            <a:pPr marL="0" indent="0" defTabSz="233679">
              <a:spcBef>
                <a:spcPts val="1600"/>
              </a:spcBef>
              <a:buSzTx/>
              <a:buNone/>
              <a:defRPr sz="1840"/>
            </a:pPr>
            <a:r>
              <a:t>rpm --import </a:t>
            </a:r>
            <a:r>
              <a:rPr u="sng">
                <a:hlinkClick r:id="rId2" invalidUrl="" action="" tgtFrame="" tooltip="" history="1" highlightClick="0" endSnd="0"/>
              </a:rPr>
              <a:t>https://artifacts.elastic.co/GPG-KEY-elasticsearch</a:t>
            </a:r>
          </a:p>
          <a:p>
            <a:pPr marL="0" indent="0" defTabSz="233679">
              <a:spcBef>
                <a:spcPts val="1600"/>
              </a:spcBef>
              <a:buSzTx/>
              <a:buNone/>
              <a:defRPr sz="1840"/>
            </a:pPr>
            <a:r>
              <a:t>Add the following in your /etc/yum.repos.d/ directory in a file with a .repo suffix, for example logstash.repo</a:t>
            </a:r>
          </a:p>
          <a:p>
            <a:pPr marL="0" indent="0" defTabSz="233679">
              <a:spcBef>
                <a:spcPts val="1500"/>
              </a:spcBef>
              <a:buSzTx/>
              <a:buNone/>
              <a:defRPr sz="1440"/>
            </a:pPr>
            <a:r>
              <a:t>[logstash-6.x]</a:t>
            </a:r>
          </a:p>
          <a:p>
            <a:pPr marL="0" indent="0" defTabSz="233679">
              <a:spcBef>
                <a:spcPts val="1500"/>
              </a:spcBef>
              <a:buSzTx/>
              <a:buNone/>
              <a:defRPr sz="1440"/>
            </a:pPr>
            <a:r>
              <a:t>name=Elastic repository for 6.x packages</a:t>
            </a:r>
          </a:p>
          <a:p>
            <a:pPr marL="0" indent="0" defTabSz="233679">
              <a:spcBef>
                <a:spcPts val="1500"/>
              </a:spcBef>
              <a:buSzTx/>
              <a:buNone/>
              <a:defRPr sz="1440"/>
            </a:pPr>
            <a:r>
              <a:t>baseurl=https://artifacts.elastic.co/packages/6.x/yum</a:t>
            </a:r>
          </a:p>
          <a:p>
            <a:pPr marL="0" indent="0" defTabSz="233679">
              <a:spcBef>
                <a:spcPts val="1500"/>
              </a:spcBef>
              <a:buSzTx/>
              <a:buNone/>
              <a:defRPr sz="1440"/>
            </a:pPr>
            <a:r>
              <a:t>gpgcheck=1</a:t>
            </a:r>
          </a:p>
          <a:p>
            <a:pPr marL="0" indent="0" defTabSz="233679">
              <a:spcBef>
                <a:spcPts val="1500"/>
              </a:spcBef>
              <a:buSzTx/>
              <a:buNone/>
              <a:defRPr sz="1440"/>
            </a:pPr>
            <a:r>
              <a:t>gpgkey=https://artifacts.elastic.co/GPG-KEY-elasticsearch</a:t>
            </a:r>
          </a:p>
          <a:p>
            <a:pPr marL="0" indent="0" defTabSz="233679">
              <a:spcBef>
                <a:spcPts val="1500"/>
              </a:spcBef>
              <a:buSzTx/>
              <a:buNone/>
              <a:defRPr sz="1440"/>
            </a:pPr>
            <a:r>
              <a:t>enabled=1</a:t>
            </a:r>
          </a:p>
          <a:p>
            <a:pPr marL="0" indent="0" defTabSz="233679">
              <a:spcBef>
                <a:spcPts val="1500"/>
              </a:spcBef>
              <a:buSzTx/>
              <a:buNone/>
              <a:defRPr sz="1440"/>
            </a:pPr>
            <a:r>
              <a:t>autorefresh=1</a:t>
            </a:r>
          </a:p>
          <a:p>
            <a:pPr marL="0" indent="0" defTabSz="233679">
              <a:spcBef>
                <a:spcPts val="1500"/>
              </a:spcBef>
              <a:buSzTx/>
              <a:buNone/>
              <a:defRPr sz="1440"/>
            </a:pPr>
            <a:r>
              <a:t>type=rpm-md</a:t>
            </a:r>
          </a:p>
          <a:p>
            <a:pPr marL="0" indent="0" defTabSz="233679">
              <a:spcBef>
                <a:spcPts val="1500"/>
              </a:spcBef>
              <a:buSzTx/>
              <a:buNone/>
              <a:defRPr sz="1440"/>
            </a:pPr>
          </a:p>
          <a:p>
            <a:pPr marL="0" indent="0" defTabSz="233679">
              <a:spcBef>
                <a:spcPts val="1600"/>
              </a:spcBef>
              <a:buSzTx/>
              <a:buNone/>
              <a:defRPr sz="1840"/>
            </a:pPr>
            <a:r>
              <a:t>vi /etc/logstash/conf.d/logstash.conf</a:t>
            </a:r>
          </a:p>
          <a:p>
            <a:pPr marL="0" indent="0" defTabSz="233679">
              <a:lnSpc>
                <a:spcPct val="10000"/>
              </a:lnSpc>
              <a:spcBef>
                <a:spcPts val="1600"/>
              </a:spcBef>
              <a:buSzTx/>
              <a:buNone/>
              <a:defRPr sz="960"/>
            </a:pPr>
            <a:r>
              <a:t>input {</a:t>
            </a:r>
          </a:p>
          <a:p>
            <a:pPr marL="0" indent="0" defTabSz="233679">
              <a:lnSpc>
                <a:spcPct val="10000"/>
              </a:lnSpc>
              <a:spcBef>
                <a:spcPts val="1600"/>
              </a:spcBef>
              <a:buSzTx/>
              <a:buNone/>
              <a:defRPr sz="960"/>
            </a:pPr>
            <a:r>
              <a:t>  file {</a:t>
            </a:r>
          </a:p>
          <a:p>
            <a:pPr marL="0" indent="0" defTabSz="233679">
              <a:lnSpc>
                <a:spcPct val="10000"/>
              </a:lnSpc>
              <a:spcBef>
                <a:spcPts val="1600"/>
              </a:spcBef>
              <a:buSzTx/>
              <a:buNone/>
              <a:defRPr sz="960"/>
            </a:pPr>
            <a:r>
              <a:t>    path =&gt; "/var/log/messages"</a:t>
            </a:r>
          </a:p>
          <a:p>
            <a:pPr marL="0" indent="0" defTabSz="233679">
              <a:lnSpc>
                <a:spcPct val="10000"/>
              </a:lnSpc>
              <a:spcBef>
                <a:spcPts val="1600"/>
              </a:spcBef>
              <a:buSzTx/>
              <a:buNone/>
              <a:defRPr sz="960"/>
            </a:pPr>
            <a:r>
              <a:t>    start_position =&gt; "beginning"</a:t>
            </a:r>
          </a:p>
          <a:p>
            <a:pPr marL="0" indent="0" defTabSz="233679">
              <a:lnSpc>
                <a:spcPct val="10000"/>
              </a:lnSpc>
              <a:spcBef>
                <a:spcPts val="1600"/>
              </a:spcBef>
              <a:buSzTx/>
              <a:buNone/>
              <a:defRPr sz="960"/>
            </a:pPr>
            <a:r>
              <a:t>  }</a:t>
            </a:r>
          </a:p>
          <a:p>
            <a:pPr marL="0" indent="0" defTabSz="233679">
              <a:lnSpc>
                <a:spcPct val="10000"/>
              </a:lnSpc>
              <a:spcBef>
                <a:spcPts val="1600"/>
              </a:spcBef>
              <a:buSzTx/>
              <a:buNone/>
              <a:defRPr sz="960"/>
            </a:pPr>
            <a:r>
              <a:t>}</a:t>
            </a:r>
          </a:p>
          <a:p>
            <a:pPr marL="0" indent="0" defTabSz="233679">
              <a:lnSpc>
                <a:spcPct val="10000"/>
              </a:lnSpc>
              <a:spcBef>
                <a:spcPts val="1600"/>
              </a:spcBef>
              <a:buSzTx/>
              <a:buNone/>
              <a:defRPr sz="960"/>
            </a:pPr>
          </a:p>
          <a:p>
            <a:pPr marL="0" indent="0" defTabSz="233679">
              <a:lnSpc>
                <a:spcPct val="10000"/>
              </a:lnSpc>
              <a:spcBef>
                <a:spcPts val="1600"/>
              </a:spcBef>
              <a:buSzTx/>
              <a:buNone/>
              <a:defRPr sz="960"/>
            </a:pPr>
            <a:r>
              <a:t>output {</a:t>
            </a:r>
          </a:p>
          <a:p>
            <a:pPr marL="0" indent="0" defTabSz="233679">
              <a:lnSpc>
                <a:spcPct val="10000"/>
              </a:lnSpc>
              <a:spcBef>
                <a:spcPts val="1600"/>
              </a:spcBef>
              <a:buSzTx/>
              <a:buNone/>
              <a:defRPr sz="960"/>
            </a:pPr>
            <a:r>
              <a:t>  elasticsearch {</a:t>
            </a:r>
          </a:p>
          <a:p>
            <a:pPr marL="0" indent="0" defTabSz="233679">
              <a:lnSpc>
                <a:spcPct val="10000"/>
              </a:lnSpc>
              <a:spcBef>
                <a:spcPts val="1600"/>
              </a:spcBef>
              <a:buSzTx/>
              <a:buNone/>
              <a:defRPr sz="960"/>
            </a:pPr>
            <a:r>
              <a:t>    hosts =&gt; ["http://35.189.113.137:9200"]</a:t>
            </a:r>
          </a:p>
          <a:p>
            <a:pPr marL="0" indent="0" defTabSz="233679">
              <a:lnSpc>
                <a:spcPct val="10000"/>
              </a:lnSpc>
              <a:spcBef>
                <a:spcPts val="1600"/>
              </a:spcBef>
              <a:buSzTx/>
              <a:buNone/>
              <a:defRPr sz="960"/>
            </a:pPr>
            <a:r>
              <a:t>    #user =&gt; "elastic"</a:t>
            </a:r>
          </a:p>
          <a:p>
            <a:pPr marL="0" indent="0" defTabSz="233679">
              <a:lnSpc>
                <a:spcPct val="10000"/>
              </a:lnSpc>
              <a:spcBef>
                <a:spcPts val="1600"/>
              </a:spcBef>
              <a:buSzTx/>
              <a:buNone/>
              <a:defRPr sz="960"/>
            </a:pPr>
            <a:r>
              <a:t>    #password =&gt; "changeme"</a:t>
            </a:r>
          </a:p>
          <a:p>
            <a:pPr marL="0" indent="0" defTabSz="233679">
              <a:lnSpc>
                <a:spcPct val="10000"/>
              </a:lnSpc>
              <a:spcBef>
                <a:spcPts val="1600"/>
              </a:spcBef>
              <a:buSzTx/>
              <a:buNone/>
              <a:defRPr sz="960"/>
            </a:pPr>
            <a:r>
              <a:t>    index =&gt; "ppl_test"</a:t>
            </a:r>
          </a:p>
          <a:p>
            <a:pPr marL="0" indent="0" defTabSz="233679">
              <a:lnSpc>
                <a:spcPct val="10000"/>
              </a:lnSpc>
              <a:spcBef>
                <a:spcPts val="1600"/>
              </a:spcBef>
              <a:buSzTx/>
              <a:buNone/>
              <a:defRPr sz="960"/>
            </a:pPr>
            <a:r>
              <a:t>  }</a:t>
            </a:r>
          </a:p>
          <a:p>
            <a:pPr marL="0" indent="0" defTabSz="233679">
              <a:lnSpc>
                <a:spcPct val="10000"/>
              </a:lnSpc>
              <a:spcBef>
                <a:spcPts val="1600"/>
              </a:spcBef>
              <a:buSzTx/>
              <a:buNone/>
              <a:defRPr sz="960"/>
            </a:pPr>
            <a:r>
              <a:t>}</a:t>
            </a:r>
          </a:p>
          <a:p>
            <a:pPr marL="0" indent="0" defTabSz="233679">
              <a:spcBef>
                <a:spcPts val="1600"/>
              </a:spcBef>
              <a:buSzTx/>
              <a:buNone/>
              <a:defRPr sz="1840"/>
            </a:pPr>
          </a:p>
        </p:txBody>
      </p:sp>
      <p:pic>
        <p:nvPicPr>
          <p:cNvPr id="547" name="Image" descr="Image"/>
          <p:cNvPicPr>
            <a:picLocks noChangeAspect="1"/>
          </p:cNvPicPr>
          <p:nvPr/>
        </p:nvPicPr>
        <p:blipFill>
          <a:blip r:embed="rId3">
            <a:alphaModFix amt="65432"/>
            <a:extLst/>
          </a:blip>
          <a:stretch>
            <a:fillRect/>
          </a:stretch>
        </p:blipFill>
        <p:spPr>
          <a:xfrm>
            <a:off x="11786491" y="8842423"/>
            <a:ext cx="1219118" cy="714327"/>
          </a:xfrm>
          <a:prstGeom prst="rect">
            <a:avLst/>
          </a:prstGeom>
          <a:ln w="12700">
            <a:miter lim="400000"/>
          </a:ln>
        </p:spPr>
      </p:pic>
      <p:pic>
        <p:nvPicPr>
          <p:cNvPr id="548" name="Image" descr="Image"/>
          <p:cNvPicPr>
            <a:picLocks noChangeAspect="1"/>
          </p:cNvPicPr>
          <p:nvPr/>
        </p:nvPicPr>
        <p:blipFill>
          <a:blip r:embed="rId4">
            <a:alphaModFix amt="65432"/>
            <a:extLst/>
          </a:blip>
          <a:stretch>
            <a:fillRect/>
          </a:stretch>
        </p:blipFill>
        <p:spPr>
          <a:xfrm>
            <a:off x="11011199" y="8842423"/>
            <a:ext cx="853708" cy="714327"/>
          </a:xfrm>
          <a:prstGeom prst="rect">
            <a:avLst/>
          </a:prstGeom>
          <a:ln w="12700">
            <a:miter lim="400000"/>
          </a:ln>
        </p:spPr>
      </p:pic>
      <p:grpSp>
        <p:nvGrpSpPr>
          <p:cNvPr id="551" name="Partners"/>
          <p:cNvGrpSpPr/>
          <p:nvPr/>
        </p:nvGrpSpPr>
        <p:grpSpPr>
          <a:xfrm rot="19020000">
            <a:off x="9919042" y="8983686"/>
            <a:ext cx="989916" cy="431801"/>
            <a:chOff x="0" y="0"/>
            <a:chExt cx="989914" cy="431800"/>
          </a:xfrm>
        </p:grpSpPr>
        <p:sp>
          <p:nvSpPr>
            <p:cNvPr id="550"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549" name="Partners" descr="Partners"/>
            <p:cNvPicPr>
              <a:picLocks noChangeAspect="0"/>
            </p:cNvPicPr>
            <p:nvPr/>
          </p:nvPicPr>
          <p:blipFill>
            <a:blip r:embed="rId5">
              <a:extLst/>
            </a:blip>
            <a:stretch>
              <a:fillRect/>
            </a:stretch>
          </p:blipFill>
          <p:spPr>
            <a:xfrm>
              <a:off x="-1" y="0"/>
              <a:ext cx="989916" cy="431801"/>
            </a:xfrm>
            <a:prstGeom prst="rect">
              <a:avLst/>
            </a:prstGeom>
            <a:effectLst/>
          </p:spPr>
        </p:pic>
      </p:grpSp>
      <p:grpSp>
        <p:nvGrpSpPr>
          <p:cNvPr id="554" name="TechStack"/>
          <p:cNvGrpSpPr/>
          <p:nvPr/>
        </p:nvGrpSpPr>
        <p:grpSpPr>
          <a:xfrm rot="19020000">
            <a:off x="192722" y="8983686"/>
            <a:ext cx="1087756" cy="431801"/>
            <a:chOff x="0" y="0"/>
            <a:chExt cx="1087755" cy="431800"/>
          </a:xfrm>
        </p:grpSpPr>
        <p:sp>
          <p:nvSpPr>
            <p:cNvPr id="553"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552" name="TechStack" descr="TechStack"/>
            <p:cNvPicPr>
              <a:picLocks noChangeAspect="0"/>
            </p:cNvPicPr>
            <p:nvPr/>
          </p:nvPicPr>
          <p:blipFill>
            <a:blip r:embed="rId6">
              <a:extLst/>
            </a:blip>
            <a:stretch>
              <a:fillRect/>
            </a:stretch>
          </p:blipFill>
          <p:spPr>
            <a:xfrm>
              <a:off x="-1" y="0"/>
              <a:ext cx="1087757" cy="431801"/>
            </a:xfrm>
            <a:prstGeom prst="rect">
              <a:avLst/>
            </a:prstGeom>
            <a:effectLst/>
          </p:spPr>
        </p:pic>
      </p:grpSp>
      <p:pic>
        <p:nvPicPr>
          <p:cNvPr id="555" name="Image" descr="Image"/>
          <p:cNvPicPr>
            <a:picLocks noChangeAspect="1"/>
          </p:cNvPicPr>
          <p:nvPr/>
        </p:nvPicPr>
        <p:blipFill>
          <a:blip r:embed="rId7">
            <a:alphaModFix amt="64987"/>
            <a:extLst/>
          </a:blip>
          <a:stretch>
            <a:fillRect/>
          </a:stretch>
        </p:blipFill>
        <p:spPr>
          <a:xfrm>
            <a:off x="1054100" y="9235864"/>
            <a:ext cx="1379271" cy="308445"/>
          </a:xfrm>
          <a:prstGeom prst="rect">
            <a:avLst/>
          </a:prstGeom>
          <a:ln w="12700">
            <a:miter lim="400000"/>
          </a:ln>
        </p:spPr>
      </p:pic>
      <p:pic>
        <p:nvPicPr>
          <p:cNvPr id="556" name="Image" descr="Image"/>
          <p:cNvPicPr>
            <a:picLocks noChangeAspect="1"/>
          </p:cNvPicPr>
          <p:nvPr/>
        </p:nvPicPr>
        <p:blipFill>
          <a:blip r:embed="rId8">
            <a:alphaModFix amt="64987"/>
            <a:extLst/>
          </a:blip>
          <a:stretch>
            <a:fillRect/>
          </a:stretch>
        </p:blipFill>
        <p:spPr>
          <a:xfrm>
            <a:off x="2559050" y="9039000"/>
            <a:ext cx="841063" cy="702173"/>
          </a:xfrm>
          <a:prstGeom prst="rect">
            <a:avLst/>
          </a:prstGeom>
          <a:ln w="12700">
            <a:miter lim="400000"/>
          </a:ln>
        </p:spPr>
      </p:pic>
      <p:pic>
        <p:nvPicPr>
          <p:cNvPr id="557" name="Image" descr="Image"/>
          <p:cNvPicPr>
            <a:picLocks noChangeAspect="1"/>
          </p:cNvPicPr>
          <p:nvPr/>
        </p:nvPicPr>
        <p:blipFill>
          <a:blip r:embed="rId9">
            <a:alphaModFix amt="64987"/>
            <a:extLst/>
          </a:blip>
          <a:stretch>
            <a:fillRect/>
          </a:stretch>
        </p:blipFill>
        <p:spPr>
          <a:xfrm>
            <a:off x="3525791" y="9039000"/>
            <a:ext cx="1156518" cy="702173"/>
          </a:xfrm>
          <a:prstGeom prst="rect">
            <a:avLst/>
          </a:prstGeom>
          <a:ln w="12700">
            <a:miter lim="400000"/>
          </a:ln>
        </p:spPr>
      </p:pic>
      <p:pic>
        <p:nvPicPr>
          <p:cNvPr id="558" name="Image" descr="Image"/>
          <p:cNvPicPr>
            <a:picLocks noChangeAspect="1"/>
          </p:cNvPicPr>
          <p:nvPr/>
        </p:nvPicPr>
        <p:blipFill>
          <a:blip r:embed="rId10">
            <a:alphaModFix amt="64987"/>
            <a:extLst/>
          </a:blip>
          <a:stretch>
            <a:fillRect/>
          </a:stretch>
        </p:blipFill>
        <p:spPr>
          <a:xfrm>
            <a:off x="4807988" y="9129869"/>
            <a:ext cx="1156518" cy="520434"/>
          </a:xfrm>
          <a:prstGeom prst="rect">
            <a:avLst/>
          </a:prstGeom>
          <a:ln w="12700">
            <a:miter lim="400000"/>
          </a:ln>
        </p:spPr>
      </p:pic>
      <p:pic>
        <p:nvPicPr>
          <p:cNvPr id="559" name="Image" descr="Image"/>
          <p:cNvPicPr>
            <a:picLocks noChangeAspect="1"/>
          </p:cNvPicPr>
          <p:nvPr/>
        </p:nvPicPr>
        <p:blipFill>
          <a:blip r:embed="rId11">
            <a:alphaModFix amt="64987"/>
            <a:extLst/>
          </a:blip>
          <a:stretch>
            <a:fillRect/>
          </a:stretch>
        </p:blipFill>
        <p:spPr>
          <a:xfrm>
            <a:off x="6090184" y="9032923"/>
            <a:ext cx="919468" cy="714327"/>
          </a:xfrm>
          <a:prstGeom prst="rect">
            <a:avLst/>
          </a:prstGeom>
          <a:ln w="12700">
            <a:miter lim="400000"/>
          </a:ln>
        </p:spPr>
      </p:pic>
      <p:pic>
        <p:nvPicPr>
          <p:cNvPr id="560" name="Image" descr="Image"/>
          <p:cNvPicPr>
            <a:picLocks noChangeAspect="1"/>
          </p:cNvPicPr>
          <p:nvPr/>
        </p:nvPicPr>
        <p:blipFill>
          <a:blip r:embed="rId12">
            <a:alphaModFix amt="64987"/>
            <a:extLst/>
          </a:blip>
          <a:stretch>
            <a:fillRect/>
          </a:stretch>
        </p:blipFill>
        <p:spPr>
          <a:xfrm>
            <a:off x="7135331" y="9032923"/>
            <a:ext cx="714327" cy="714327"/>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2"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563" name="Logstash, MetricBeat and Canvas…"/>
          <p:cNvSpPr txBox="1"/>
          <p:nvPr>
            <p:ph type="body" idx="1"/>
          </p:nvPr>
        </p:nvSpPr>
        <p:spPr>
          <a:xfrm>
            <a:off x="643135" y="1111794"/>
            <a:ext cx="11718530" cy="7436710"/>
          </a:xfrm>
          <a:prstGeom prst="rect">
            <a:avLst/>
          </a:prstGeom>
        </p:spPr>
        <p:txBody>
          <a:bodyPr/>
          <a:lstStyle/>
          <a:p>
            <a:pPr marL="0" indent="0" defTabSz="309625">
              <a:spcBef>
                <a:spcPts val="2200"/>
              </a:spcBef>
              <a:buSzTx/>
              <a:buNone/>
              <a:defRPr sz="2438"/>
            </a:pPr>
            <a:r>
              <a:t>Logstash, MetricBeat and Canvas</a:t>
            </a:r>
          </a:p>
          <a:p>
            <a:pPr marL="0" indent="0" defTabSz="309625">
              <a:spcBef>
                <a:spcPts val="2000"/>
              </a:spcBef>
              <a:buSzTx/>
              <a:buNone/>
              <a:defRPr sz="1907"/>
            </a:pPr>
            <a:r>
              <a:t>Configure log stash</a:t>
            </a:r>
          </a:p>
          <a:p>
            <a:pPr marL="0" indent="0" defTabSz="309625">
              <a:spcBef>
                <a:spcPts val="2200"/>
              </a:spcBef>
              <a:buSzTx/>
              <a:buNone/>
              <a:defRPr sz="2438"/>
            </a:pPr>
            <a:r>
              <a:t>vi /etc/logstash/conf.d/logstash.conf</a:t>
            </a:r>
          </a:p>
          <a:p>
            <a:pPr marL="0" indent="0" defTabSz="309625">
              <a:lnSpc>
                <a:spcPct val="10000"/>
              </a:lnSpc>
              <a:spcBef>
                <a:spcPts val="2200"/>
              </a:spcBef>
              <a:buSzTx/>
              <a:buNone/>
              <a:defRPr sz="1271"/>
            </a:pPr>
            <a:r>
              <a:t>input {</a:t>
            </a:r>
          </a:p>
          <a:p>
            <a:pPr marL="0" indent="0" defTabSz="309625">
              <a:lnSpc>
                <a:spcPct val="10000"/>
              </a:lnSpc>
              <a:spcBef>
                <a:spcPts val="2200"/>
              </a:spcBef>
              <a:buSzTx/>
              <a:buNone/>
              <a:defRPr sz="1271"/>
            </a:pPr>
            <a:r>
              <a:t>  file {</a:t>
            </a:r>
          </a:p>
          <a:p>
            <a:pPr marL="0" indent="0" defTabSz="309625">
              <a:lnSpc>
                <a:spcPct val="10000"/>
              </a:lnSpc>
              <a:spcBef>
                <a:spcPts val="2200"/>
              </a:spcBef>
              <a:buSzTx/>
              <a:buNone/>
              <a:defRPr sz="1271"/>
            </a:pPr>
            <a:r>
              <a:t>    path =&gt; "/var/log/messages"</a:t>
            </a:r>
          </a:p>
          <a:p>
            <a:pPr marL="0" indent="0" defTabSz="309625">
              <a:lnSpc>
                <a:spcPct val="10000"/>
              </a:lnSpc>
              <a:spcBef>
                <a:spcPts val="2200"/>
              </a:spcBef>
              <a:buSzTx/>
              <a:buNone/>
              <a:defRPr sz="1271"/>
            </a:pPr>
            <a:r>
              <a:t>    start_position =&gt; "beginning"</a:t>
            </a:r>
          </a:p>
          <a:p>
            <a:pPr marL="0" indent="0" defTabSz="309625">
              <a:lnSpc>
                <a:spcPct val="10000"/>
              </a:lnSpc>
              <a:spcBef>
                <a:spcPts val="2200"/>
              </a:spcBef>
              <a:buSzTx/>
              <a:buNone/>
              <a:defRPr sz="1271"/>
            </a:pPr>
            <a:r>
              <a:t>  }</a:t>
            </a:r>
          </a:p>
          <a:p>
            <a:pPr marL="0" indent="0" defTabSz="309625">
              <a:lnSpc>
                <a:spcPct val="10000"/>
              </a:lnSpc>
              <a:spcBef>
                <a:spcPts val="2200"/>
              </a:spcBef>
              <a:buSzTx/>
              <a:buNone/>
              <a:defRPr sz="1271"/>
            </a:pPr>
            <a:r>
              <a:t>}</a:t>
            </a:r>
          </a:p>
          <a:p>
            <a:pPr marL="0" indent="0" defTabSz="309625">
              <a:lnSpc>
                <a:spcPct val="10000"/>
              </a:lnSpc>
              <a:spcBef>
                <a:spcPts val="2200"/>
              </a:spcBef>
              <a:buSzTx/>
              <a:buNone/>
              <a:defRPr sz="1271"/>
            </a:pPr>
          </a:p>
          <a:p>
            <a:pPr marL="0" indent="0" defTabSz="309625">
              <a:lnSpc>
                <a:spcPct val="10000"/>
              </a:lnSpc>
              <a:spcBef>
                <a:spcPts val="2200"/>
              </a:spcBef>
              <a:buSzTx/>
              <a:buNone/>
              <a:defRPr sz="1271"/>
            </a:pPr>
            <a:r>
              <a:t>output {</a:t>
            </a:r>
          </a:p>
          <a:p>
            <a:pPr marL="0" indent="0" defTabSz="309625">
              <a:lnSpc>
                <a:spcPct val="10000"/>
              </a:lnSpc>
              <a:spcBef>
                <a:spcPts val="2200"/>
              </a:spcBef>
              <a:buSzTx/>
              <a:buNone/>
              <a:defRPr sz="1271"/>
            </a:pPr>
            <a:r>
              <a:t>  elasticsearch {</a:t>
            </a:r>
          </a:p>
          <a:p>
            <a:pPr marL="0" indent="0" defTabSz="309625">
              <a:lnSpc>
                <a:spcPct val="10000"/>
              </a:lnSpc>
              <a:spcBef>
                <a:spcPts val="2200"/>
              </a:spcBef>
              <a:buSzTx/>
              <a:buNone/>
              <a:defRPr sz="1271"/>
            </a:pPr>
            <a:r>
              <a:t>    hosts =&gt; ["http://35.189.113.137:9200"]</a:t>
            </a:r>
          </a:p>
          <a:p>
            <a:pPr marL="0" indent="0" defTabSz="309625">
              <a:lnSpc>
                <a:spcPct val="10000"/>
              </a:lnSpc>
              <a:spcBef>
                <a:spcPts val="2200"/>
              </a:spcBef>
              <a:buSzTx/>
              <a:buNone/>
              <a:defRPr sz="1271"/>
            </a:pPr>
            <a:r>
              <a:t>    #user =&gt; "elastic"</a:t>
            </a:r>
          </a:p>
          <a:p>
            <a:pPr marL="0" indent="0" defTabSz="309625">
              <a:lnSpc>
                <a:spcPct val="10000"/>
              </a:lnSpc>
              <a:spcBef>
                <a:spcPts val="2200"/>
              </a:spcBef>
              <a:buSzTx/>
              <a:buNone/>
              <a:defRPr sz="1271"/>
            </a:pPr>
            <a:r>
              <a:t>    #password =&gt; "changeme"</a:t>
            </a:r>
          </a:p>
          <a:p>
            <a:pPr marL="0" indent="0" defTabSz="309625">
              <a:lnSpc>
                <a:spcPct val="10000"/>
              </a:lnSpc>
              <a:spcBef>
                <a:spcPts val="2200"/>
              </a:spcBef>
              <a:buSzTx/>
              <a:buNone/>
              <a:defRPr sz="1271"/>
            </a:pPr>
            <a:r>
              <a:t>    index =&gt; "ppl_test"</a:t>
            </a:r>
          </a:p>
          <a:p>
            <a:pPr marL="0" indent="0" defTabSz="309625">
              <a:lnSpc>
                <a:spcPct val="10000"/>
              </a:lnSpc>
              <a:spcBef>
                <a:spcPts val="2200"/>
              </a:spcBef>
              <a:buSzTx/>
              <a:buNone/>
              <a:defRPr sz="1271"/>
            </a:pPr>
            <a:r>
              <a:t>  }</a:t>
            </a:r>
          </a:p>
          <a:p>
            <a:pPr marL="0" indent="0" defTabSz="309625">
              <a:lnSpc>
                <a:spcPct val="10000"/>
              </a:lnSpc>
              <a:spcBef>
                <a:spcPts val="2200"/>
              </a:spcBef>
              <a:buSzTx/>
              <a:buNone/>
              <a:defRPr sz="1271"/>
            </a:pPr>
            <a:r>
              <a:t>}</a:t>
            </a:r>
          </a:p>
          <a:p>
            <a:pPr marL="0" indent="0" defTabSz="309625">
              <a:spcBef>
                <a:spcPts val="2200"/>
              </a:spcBef>
              <a:buSzTx/>
              <a:buNone/>
              <a:defRPr sz="2438"/>
            </a:pPr>
          </a:p>
        </p:txBody>
      </p:sp>
      <p:pic>
        <p:nvPicPr>
          <p:cNvPr id="564" name="Image" descr="Image"/>
          <p:cNvPicPr>
            <a:picLocks noChangeAspect="1"/>
          </p:cNvPicPr>
          <p:nvPr/>
        </p:nvPicPr>
        <p:blipFill>
          <a:blip r:embed="rId2">
            <a:alphaModFix amt="65432"/>
            <a:extLst/>
          </a:blip>
          <a:stretch>
            <a:fillRect/>
          </a:stretch>
        </p:blipFill>
        <p:spPr>
          <a:xfrm>
            <a:off x="11786491" y="8842423"/>
            <a:ext cx="1219118" cy="714327"/>
          </a:xfrm>
          <a:prstGeom prst="rect">
            <a:avLst/>
          </a:prstGeom>
          <a:ln w="12700">
            <a:miter lim="400000"/>
          </a:ln>
        </p:spPr>
      </p:pic>
      <p:pic>
        <p:nvPicPr>
          <p:cNvPr id="565" name="Image" descr="Image"/>
          <p:cNvPicPr>
            <a:picLocks noChangeAspect="1"/>
          </p:cNvPicPr>
          <p:nvPr/>
        </p:nvPicPr>
        <p:blipFill>
          <a:blip r:embed="rId3">
            <a:alphaModFix amt="65432"/>
            <a:extLst/>
          </a:blip>
          <a:stretch>
            <a:fillRect/>
          </a:stretch>
        </p:blipFill>
        <p:spPr>
          <a:xfrm>
            <a:off x="11011199" y="8842423"/>
            <a:ext cx="853708" cy="714327"/>
          </a:xfrm>
          <a:prstGeom prst="rect">
            <a:avLst/>
          </a:prstGeom>
          <a:ln w="12700">
            <a:miter lim="400000"/>
          </a:ln>
        </p:spPr>
      </p:pic>
      <p:grpSp>
        <p:nvGrpSpPr>
          <p:cNvPr id="568" name="Partners"/>
          <p:cNvGrpSpPr/>
          <p:nvPr/>
        </p:nvGrpSpPr>
        <p:grpSpPr>
          <a:xfrm rot="19020000">
            <a:off x="9919042" y="8983686"/>
            <a:ext cx="989916" cy="431801"/>
            <a:chOff x="0" y="0"/>
            <a:chExt cx="989914" cy="431800"/>
          </a:xfrm>
        </p:grpSpPr>
        <p:sp>
          <p:nvSpPr>
            <p:cNvPr id="567"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566" name="Partners" descr="Partners"/>
            <p:cNvPicPr>
              <a:picLocks noChangeAspect="0"/>
            </p:cNvPicPr>
            <p:nvPr/>
          </p:nvPicPr>
          <p:blipFill>
            <a:blip r:embed="rId4">
              <a:extLst/>
            </a:blip>
            <a:stretch>
              <a:fillRect/>
            </a:stretch>
          </p:blipFill>
          <p:spPr>
            <a:xfrm>
              <a:off x="-1" y="0"/>
              <a:ext cx="989916" cy="431801"/>
            </a:xfrm>
            <a:prstGeom prst="rect">
              <a:avLst/>
            </a:prstGeom>
            <a:effectLst/>
          </p:spPr>
        </p:pic>
      </p:grpSp>
      <p:grpSp>
        <p:nvGrpSpPr>
          <p:cNvPr id="571" name="TechStack"/>
          <p:cNvGrpSpPr/>
          <p:nvPr/>
        </p:nvGrpSpPr>
        <p:grpSpPr>
          <a:xfrm rot="19020000">
            <a:off x="192722" y="8983686"/>
            <a:ext cx="1087756" cy="431801"/>
            <a:chOff x="0" y="0"/>
            <a:chExt cx="1087755" cy="431800"/>
          </a:xfrm>
        </p:grpSpPr>
        <p:sp>
          <p:nvSpPr>
            <p:cNvPr id="570"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569" name="TechStack" descr="TechStack"/>
            <p:cNvPicPr>
              <a:picLocks noChangeAspect="0"/>
            </p:cNvPicPr>
            <p:nvPr/>
          </p:nvPicPr>
          <p:blipFill>
            <a:blip r:embed="rId5">
              <a:extLst/>
            </a:blip>
            <a:stretch>
              <a:fillRect/>
            </a:stretch>
          </p:blipFill>
          <p:spPr>
            <a:xfrm>
              <a:off x="-1" y="0"/>
              <a:ext cx="1087757" cy="431801"/>
            </a:xfrm>
            <a:prstGeom prst="rect">
              <a:avLst/>
            </a:prstGeom>
            <a:effectLst/>
          </p:spPr>
        </p:pic>
      </p:grpSp>
      <p:pic>
        <p:nvPicPr>
          <p:cNvPr id="572" name="Image" descr="Image"/>
          <p:cNvPicPr>
            <a:picLocks noChangeAspect="1"/>
          </p:cNvPicPr>
          <p:nvPr/>
        </p:nvPicPr>
        <p:blipFill>
          <a:blip r:embed="rId6">
            <a:alphaModFix amt="64987"/>
            <a:extLst/>
          </a:blip>
          <a:stretch>
            <a:fillRect/>
          </a:stretch>
        </p:blipFill>
        <p:spPr>
          <a:xfrm>
            <a:off x="1054100" y="9235864"/>
            <a:ext cx="1379271" cy="308445"/>
          </a:xfrm>
          <a:prstGeom prst="rect">
            <a:avLst/>
          </a:prstGeom>
          <a:ln w="12700">
            <a:miter lim="400000"/>
          </a:ln>
        </p:spPr>
      </p:pic>
      <p:pic>
        <p:nvPicPr>
          <p:cNvPr id="573" name="Image" descr="Image"/>
          <p:cNvPicPr>
            <a:picLocks noChangeAspect="1"/>
          </p:cNvPicPr>
          <p:nvPr/>
        </p:nvPicPr>
        <p:blipFill>
          <a:blip r:embed="rId7">
            <a:alphaModFix amt="64987"/>
            <a:extLst/>
          </a:blip>
          <a:stretch>
            <a:fillRect/>
          </a:stretch>
        </p:blipFill>
        <p:spPr>
          <a:xfrm>
            <a:off x="2559050" y="9039000"/>
            <a:ext cx="841063" cy="702173"/>
          </a:xfrm>
          <a:prstGeom prst="rect">
            <a:avLst/>
          </a:prstGeom>
          <a:ln w="12700">
            <a:miter lim="400000"/>
          </a:ln>
        </p:spPr>
      </p:pic>
      <p:pic>
        <p:nvPicPr>
          <p:cNvPr id="574" name="Image" descr="Image"/>
          <p:cNvPicPr>
            <a:picLocks noChangeAspect="1"/>
          </p:cNvPicPr>
          <p:nvPr/>
        </p:nvPicPr>
        <p:blipFill>
          <a:blip r:embed="rId8">
            <a:alphaModFix amt="64987"/>
            <a:extLst/>
          </a:blip>
          <a:stretch>
            <a:fillRect/>
          </a:stretch>
        </p:blipFill>
        <p:spPr>
          <a:xfrm>
            <a:off x="3525791" y="9039000"/>
            <a:ext cx="1156518" cy="702173"/>
          </a:xfrm>
          <a:prstGeom prst="rect">
            <a:avLst/>
          </a:prstGeom>
          <a:ln w="12700">
            <a:miter lim="400000"/>
          </a:ln>
        </p:spPr>
      </p:pic>
      <p:pic>
        <p:nvPicPr>
          <p:cNvPr id="575" name="Image" descr="Image"/>
          <p:cNvPicPr>
            <a:picLocks noChangeAspect="1"/>
          </p:cNvPicPr>
          <p:nvPr/>
        </p:nvPicPr>
        <p:blipFill>
          <a:blip r:embed="rId9">
            <a:alphaModFix amt="64987"/>
            <a:extLst/>
          </a:blip>
          <a:stretch>
            <a:fillRect/>
          </a:stretch>
        </p:blipFill>
        <p:spPr>
          <a:xfrm>
            <a:off x="4807988" y="9129869"/>
            <a:ext cx="1156518" cy="520434"/>
          </a:xfrm>
          <a:prstGeom prst="rect">
            <a:avLst/>
          </a:prstGeom>
          <a:ln w="12700">
            <a:miter lim="400000"/>
          </a:ln>
        </p:spPr>
      </p:pic>
      <p:pic>
        <p:nvPicPr>
          <p:cNvPr id="576" name="Image" descr="Image"/>
          <p:cNvPicPr>
            <a:picLocks noChangeAspect="1"/>
          </p:cNvPicPr>
          <p:nvPr/>
        </p:nvPicPr>
        <p:blipFill>
          <a:blip r:embed="rId10">
            <a:alphaModFix amt="64987"/>
            <a:extLst/>
          </a:blip>
          <a:stretch>
            <a:fillRect/>
          </a:stretch>
        </p:blipFill>
        <p:spPr>
          <a:xfrm>
            <a:off x="6090184" y="9032923"/>
            <a:ext cx="919468" cy="714327"/>
          </a:xfrm>
          <a:prstGeom prst="rect">
            <a:avLst/>
          </a:prstGeom>
          <a:ln w="12700">
            <a:miter lim="400000"/>
          </a:ln>
        </p:spPr>
      </p:pic>
      <p:pic>
        <p:nvPicPr>
          <p:cNvPr id="577" name="Image" descr="Image"/>
          <p:cNvPicPr>
            <a:picLocks noChangeAspect="1"/>
          </p:cNvPicPr>
          <p:nvPr/>
        </p:nvPicPr>
        <p:blipFill>
          <a:blip r:embed="rId11">
            <a:alphaModFix amt="64987"/>
            <a:extLst/>
          </a:blip>
          <a:stretch>
            <a:fillRect/>
          </a:stretch>
        </p:blipFill>
        <p:spPr>
          <a:xfrm>
            <a:off x="7135331" y="9032923"/>
            <a:ext cx="714327" cy="714327"/>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9"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580" name="Logstash, MetricBeat and Canvas…"/>
          <p:cNvSpPr txBox="1"/>
          <p:nvPr>
            <p:ph type="body" idx="1"/>
          </p:nvPr>
        </p:nvSpPr>
        <p:spPr>
          <a:xfrm>
            <a:off x="643135" y="1111794"/>
            <a:ext cx="11718530" cy="7436710"/>
          </a:xfrm>
          <a:prstGeom prst="rect">
            <a:avLst/>
          </a:prstGeom>
        </p:spPr>
        <p:txBody>
          <a:bodyPr/>
          <a:lstStyle/>
          <a:p>
            <a:pPr marL="0" indent="0" defTabSz="438150">
              <a:spcBef>
                <a:spcPts val="3100"/>
              </a:spcBef>
              <a:buSzTx/>
              <a:buNone/>
              <a:defRPr sz="3450"/>
            </a:pPr>
            <a:r>
              <a:t>Logstash, MetricBeat and Canvas</a:t>
            </a:r>
          </a:p>
          <a:p>
            <a:pPr marL="0" indent="0" defTabSz="438150">
              <a:spcBef>
                <a:spcPts val="3100"/>
              </a:spcBef>
              <a:buSzTx/>
              <a:buNone/>
              <a:defRPr sz="3450"/>
            </a:pPr>
            <a:r>
              <a:t>Installing metricbeat</a:t>
            </a:r>
          </a:p>
          <a:p>
            <a:pPr marL="0" indent="0" defTabSz="438150">
              <a:lnSpc>
                <a:spcPct val="10000"/>
              </a:lnSpc>
              <a:spcBef>
                <a:spcPts val="3100"/>
              </a:spcBef>
              <a:buSzTx/>
              <a:buNone/>
              <a:defRPr sz="1800"/>
            </a:pPr>
            <a:r>
              <a:t>rpm:</a:t>
            </a:r>
          </a:p>
          <a:p>
            <a:pPr marL="0" indent="0" defTabSz="438150">
              <a:spcBef>
                <a:spcPts val="2800"/>
              </a:spcBef>
              <a:buSzTx/>
              <a:buNone/>
              <a:defRPr sz="2700"/>
            </a:pPr>
            <a:r>
              <a:t>curl -L -O https://artifacts.elastic.co/downloads/beats/metricbeat/metricbeat-6.5.4-x86_64.rpm</a:t>
            </a:r>
          </a:p>
          <a:p>
            <a:pPr marL="0" indent="0" defTabSz="438150">
              <a:spcBef>
                <a:spcPts val="2800"/>
              </a:spcBef>
              <a:buSzTx/>
              <a:buNone/>
              <a:defRPr sz="2700"/>
            </a:pPr>
            <a:r>
              <a:t>sudo rpm -vi metricbeat-6.5.4-x86_64.rpm</a:t>
            </a:r>
          </a:p>
          <a:p>
            <a:pPr marL="0" indent="0" defTabSz="438150">
              <a:lnSpc>
                <a:spcPct val="10000"/>
              </a:lnSpc>
              <a:spcBef>
                <a:spcPts val="3100"/>
              </a:spcBef>
              <a:buSzTx/>
              <a:buNone/>
              <a:defRPr sz="1800"/>
            </a:pPr>
            <a:r>
              <a:t>deb:</a:t>
            </a:r>
          </a:p>
          <a:p>
            <a:pPr marL="0" indent="0" defTabSz="438150">
              <a:spcBef>
                <a:spcPts val="2800"/>
              </a:spcBef>
              <a:buSzTx/>
              <a:buNone/>
              <a:defRPr sz="2700"/>
            </a:pPr>
            <a:r>
              <a:t>curl -L -O https://artifacts.elastic.co/downloads/beats/metricbeat/metricbeat-6.5.4-amd64.deb</a:t>
            </a:r>
          </a:p>
          <a:p>
            <a:pPr marL="0" indent="0" defTabSz="438150">
              <a:spcBef>
                <a:spcPts val="2800"/>
              </a:spcBef>
              <a:buSzTx/>
              <a:buNone/>
              <a:defRPr sz="2700"/>
            </a:pPr>
            <a:r>
              <a:t>sudo dpkg -i metricbeat-6.5.4-amd64.deb</a:t>
            </a:r>
          </a:p>
          <a:p>
            <a:pPr marL="0" indent="0" defTabSz="438150">
              <a:spcBef>
                <a:spcPts val="2800"/>
              </a:spcBef>
              <a:buSzTx/>
              <a:buNone/>
              <a:defRPr sz="2700"/>
            </a:pPr>
            <a:r>
              <a:t>Setup Kibana dashboards</a:t>
            </a:r>
          </a:p>
          <a:p>
            <a:pPr marL="0" indent="0" defTabSz="438150">
              <a:spcBef>
                <a:spcPts val="2800"/>
              </a:spcBef>
              <a:buSzTx/>
              <a:buNone/>
              <a:defRPr sz="2700"/>
            </a:pPr>
            <a:r>
              <a:t>metricbeat setup --dashboards</a:t>
            </a:r>
          </a:p>
        </p:txBody>
      </p:sp>
      <p:pic>
        <p:nvPicPr>
          <p:cNvPr id="581" name="Image" descr="Image"/>
          <p:cNvPicPr>
            <a:picLocks noChangeAspect="1"/>
          </p:cNvPicPr>
          <p:nvPr/>
        </p:nvPicPr>
        <p:blipFill>
          <a:blip r:embed="rId2">
            <a:alphaModFix amt="65432"/>
            <a:extLst/>
          </a:blip>
          <a:stretch>
            <a:fillRect/>
          </a:stretch>
        </p:blipFill>
        <p:spPr>
          <a:xfrm>
            <a:off x="11786491" y="8842423"/>
            <a:ext cx="1219118" cy="714327"/>
          </a:xfrm>
          <a:prstGeom prst="rect">
            <a:avLst/>
          </a:prstGeom>
          <a:ln w="12700">
            <a:miter lim="400000"/>
          </a:ln>
        </p:spPr>
      </p:pic>
      <p:pic>
        <p:nvPicPr>
          <p:cNvPr id="582" name="Image" descr="Image"/>
          <p:cNvPicPr>
            <a:picLocks noChangeAspect="1"/>
          </p:cNvPicPr>
          <p:nvPr/>
        </p:nvPicPr>
        <p:blipFill>
          <a:blip r:embed="rId3">
            <a:alphaModFix amt="65432"/>
            <a:extLst/>
          </a:blip>
          <a:stretch>
            <a:fillRect/>
          </a:stretch>
        </p:blipFill>
        <p:spPr>
          <a:xfrm>
            <a:off x="11011199" y="8842423"/>
            <a:ext cx="853708" cy="714327"/>
          </a:xfrm>
          <a:prstGeom prst="rect">
            <a:avLst/>
          </a:prstGeom>
          <a:ln w="12700">
            <a:miter lim="400000"/>
          </a:ln>
        </p:spPr>
      </p:pic>
      <p:grpSp>
        <p:nvGrpSpPr>
          <p:cNvPr id="585" name="Partners"/>
          <p:cNvGrpSpPr/>
          <p:nvPr/>
        </p:nvGrpSpPr>
        <p:grpSpPr>
          <a:xfrm rot="19020000">
            <a:off x="9919042" y="8983686"/>
            <a:ext cx="989916" cy="431801"/>
            <a:chOff x="0" y="0"/>
            <a:chExt cx="989914" cy="431800"/>
          </a:xfrm>
        </p:grpSpPr>
        <p:sp>
          <p:nvSpPr>
            <p:cNvPr id="584"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583" name="Partners" descr="Partners"/>
            <p:cNvPicPr>
              <a:picLocks noChangeAspect="0"/>
            </p:cNvPicPr>
            <p:nvPr/>
          </p:nvPicPr>
          <p:blipFill>
            <a:blip r:embed="rId4">
              <a:extLst/>
            </a:blip>
            <a:stretch>
              <a:fillRect/>
            </a:stretch>
          </p:blipFill>
          <p:spPr>
            <a:xfrm>
              <a:off x="-1" y="0"/>
              <a:ext cx="989916" cy="431801"/>
            </a:xfrm>
            <a:prstGeom prst="rect">
              <a:avLst/>
            </a:prstGeom>
            <a:effectLst/>
          </p:spPr>
        </p:pic>
      </p:grpSp>
      <p:grpSp>
        <p:nvGrpSpPr>
          <p:cNvPr id="588" name="TechStack"/>
          <p:cNvGrpSpPr/>
          <p:nvPr/>
        </p:nvGrpSpPr>
        <p:grpSpPr>
          <a:xfrm rot="19020000">
            <a:off x="192722" y="8983686"/>
            <a:ext cx="1087756" cy="431801"/>
            <a:chOff x="0" y="0"/>
            <a:chExt cx="1087755" cy="431800"/>
          </a:xfrm>
        </p:grpSpPr>
        <p:sp>
          <p:nvSpPr>
            <p:cNvPr id="587"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586" name="TechStack" descr="TechStack"/>
            <p:cNvPicPr>
              <a:picLocks noChangeAspect="0"/>
            </p:cNvPicPr>
            <p:nvPr/>
          </p:nvPicPr>
          <p:blipFill>
            <a:blip r:embed="rId5">
              <a:extLst/>
            </a:blip>
            <a:stretch>
              <a:fillRect/>
            </a:stretch>
          </p:blipFill>
          <p:spPr>
            <a:xfrm>
              <a:off x="-1" y="0"/>
              <a:ext cx="1087757" cy="431801"/>
            </a:xfrm>
            <a:prstGeom prst="rect">
              <a:avLst/>
            </a:prstGeom>
            <a:effectLst/>
          </p:spPr>
        </p:pic>
      </p:grpSp>
      <p:pic>
        <p:nvPicPr>
          <p:cNvPr id="589" name="Image" descr="Image"/>
          <p:cNvPicPr>
            <a:picLocks noChangeAspect="1"/>
          </p:cNvPicPr>
          <p:nvPr/>
        </p:nvPicPr>
        <p:blipFill>
          <a:blip r:embed="rId6">
            <a:alphaModFix amt="64987"/>
            <a:extLst/>
          </a:blip>
          <a:stretch>
            <a:fillRect/>
          </a:stretch>
        </p:blipFill>
        <p:spPr>
          <a:xfrm>
            <a:off x="1054100" y="9235864"/>
            <a:ext cx="1379271" cy="308445"/>
          </a:xfrm>
          <a:prstGeom prst="rect">
            <a:avLst/>
          </a:prstGeom>
          <a:ln w="12700">
            <a:miter lim="400000"/>
          </a:ln>
        </p:spPr>
      </p:pic>
      <p:pic>
        <p:nvPicPr>
          <p:cNvPr id="590" name="Image" descr="Image"/>
          <p:cNvPicPr>
            <a:picLocks noChangeAspect="1"/>
          </p:cNvPicPr>
          <p:nvPr/>
        </p:nvPicPr>
        <p:blipFill>
          <a:blip r:embed="rId7">
            <a:alphaModFix amt="64987"/>
            <a:extLst/>
          </a:blip>
          <a:stretch>
            <a:fillRect/>
          </a:stretch>
        </p:blipFill>
        <p:spPr>
          <a:xfrm>
            <a:off x="2559050" y="9039000"/>
            <a:ext cx="841063" cy="702173"/>
          </a:xfrm>
          <a:prstGeom prst="rect">
            <a:avLst/>
          </a:prstGeom>
          <a:ln w="12700">
            <a:miter lim="400000"/>
          </a:ln>
        </p:spPr>
      </p:pic>
      <p:pic>
        <p:nvPicPr>
          <p:cNvPr id="591" name="Image" descr="Image"/>
          <p:cNvPicPr>
            <a:picLocks noChangeAspect="1"/>
          </p:cNvPicPr>
          <p:nvPr/>
        </p:nvPicPr>
        <p:blipFill>
          <a:blip r:embed="rId8">
            <a:alphaModFix amt="64987"/>
            <a:extLst/>
          </a:blip>
          <a:stretch>
            <a:fillRect/>
          </a:stretch>
        </p:blipFill>
        <p:spPr>
          <a:xfrm>
            <a:off x="3525791" y="9039000"/>
            <a:ext cx="1156518" cy="702173"/>
          </a:xfrm>
          <a:prstGeom prst="rect">
            <a:avLst/>
          </a:prstGeom>
          <a:ln w="12700">
            <a:miter lim="400000"/>
          </a:ln>
        </p:spPr>
      </p:pic>
      <p:pic>
        <p:nvPicPr>
          <p:cNvPr id="592" name="Image" descr="Image"/>
          <p:cNvPicPr>
            <a:picLocks noChangeAspect="1"/>
          </p:cNvPicPr>
          <p:nvPr/>
        </p:nvPicPr>
        <p:blipFill>
          <a:blip r:embed="rId9">
            <a:alphaModFix amt="64987"/>
            <a:extLst/>
          </a:blip>
          <a:stretch>
            <a:fillRect/>
          </a:stretch>
        </p:blipFill>
        <p:spPr>
          <a:xfrm>
            <a:off x="4807988" y="9129869"/>
            <a:ext cx="1156518" cy="520434"/>
          </a:xfrm>
          <a:prstGeom prst="rect">
            <a:avLst/>
          </a:prstGeom>
          <a:ln w="12700">
            <a:miter lim="400000"/>
          </a:ln>
        </p:spPr>
      </p:pic>
      <p:pic>
        <p:nvPicPr>
          <p:cNvPr id="593" name="Image" descr="Image"/>
          <p:cNvPicPr>
            <a:picLocks noChangeAspect="1"/>
          </p:cNvPicPr>
          <p:nvPr/>
        </p:nvPicPr>
        <p:blipFill>
          <a:blip r:embed="rId10">
            <a:alphaModFix amt="64987"/>
            <a:extLst/>
          </a:blip>
          <a:stretch>
            <a:fillRect/>
          </a:stretch>
        </p:blipFill>
        <p:spPr>
          <a:xfrm>
            <a:off x="6090184" y="9032923"/>
            <a:ext cx="919468" cy="714327"/>
          </a:xfrm>
          <a:prstGeom prst="rect">
            <a:avLst/>
          </a:prstGeom>
          <a:ln w="12700">
            <a:miter lim="400000"/>
          </a:ln>
        </p:spPr>
      </p:pic>
      <p:pic>
        <p:nvPicPr>
          <p:cNvPr id="594" name="Image" descr="Image"/>
          <p:cNvPicPr>
            <a:picLocks noChangeAspect="1"/>
          </p:cNvPicPr>
          <p:nvPr/>
        </p:nvPicPr>
        <p:blipFill>
          <a:blip r:embed="rId11">
            <a:alphaModFix amt="64987"/>
            <a:extLst/>
          </a:blip>
          <a:stretch>
            <a:fillRect/>
          </a:stretch>
        </p:blipFill>
        <p:spPr>
          <a:xfrm>
            <a:off x="7135331" y="9032923"/>
            <a:ext cx="714327" cy="714327"/>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6"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597" name="Logstash, MetricBeat and Canvas…"/>
          <p:cNvSpPr txBox="1"/>
          <p:nvPr>
            <p:ph type="body" idx="1"/>
          </p:nvPr>
        </p:nvSpPr>
        <p:spPr>
          <a:xfrm>
            <a:off x="643135" y="1111794"/>
            <a:ext cx="11718530" cy="7436710"/>
          </a:xfrm>
          <a:prstGeom prst="rect">
            <a:avLst/>
          </a:prstGeom>
        </p:spPr>
        <p:txBody>
          <a:bodyPr/>
          <a:lstStyle/>
          <a:p>
            <a:pPr marL="0" indent="0">
              <a:buSzTx/>
              <a:buNone/>
            </a:pPr>
            <a:r>
              <a:t>Logstash, MetricBeat and Canvas</a:t>
            </a:r>
          </a:p>
          <a:p>
            <a:pPr marL="0" indent="0">
              <a:buSzTx/>
              <a:buNone/>
            </a:pPr>
            <a:r>
              <a:t>Metricbeat Dashboards</a:t>
            </a:r>
          </a:p>
          <a:p>
            <a:pPr marL="0" indent="0">
              <a:buSzTx/>
              <a:buNone/>
            </a:pPr>
          </a:p>
          <a:p>
            <a:pPr marL="0" indent="0">
              <a:buSzTx/>
              <a:buNone/>
            </a:pPr>
          </a:p>
          <a:p>
            <a:pPr marL="0" indent="0">
              <a:buSzTx/>
              <a:buNone/>
            </a:pPr>
          </a:p>
          <a:p>
            <a:pPr marL="0" indent="0">
              <a:buSzTx/>
              <a:buNone/>
            </a:pPr>
          </a:p>
        </p:txBody>
      </p:sp>
      <p:pic>
        <p:nvPicPr>
          <p:cNvPr id="598" name="Image" descr="Image"/>
          <p:cNvPicPr>
            <a:picLocks noChangeAspect="1"/>
          </p:cNvPicPr>
          <p:nvPr/>
        </p:nvPicPr>
        <p:blipFill>
          <a:blip r:embed="rId2">
            <a:alphaModFix amt="65432"/>
            <a:extLst/>
          </a:blip>
          <a:stretch>
            <a:fillRect/>
          </a:stretch>
        </p:blipFill>
        <p:spPr>
          <a:xfrm>
            <a:off x="11786491" y="8842423"/>
            <a:ext cx="1219118" cy="714327"/>
          </a:xfrm>
          <a:prstGeom prst="rect">
            <a:avLst/>
          </a:prstGeom>
          <a:ln w="12700">
            <a:miter lim="400000"/>
          </a:ln>
        </p:spPr>
      </p:pic>
      <p:pic>
        <p:nvPicPr>
          <p:cNvPr id="599" name="Image" descr="Image"/>
          <p:cNvPicPr>
            <a:picLocks noChangeAspect="1"/>
          </p:cNvPicPr>
          <p:nvPr/>
        </p:nvPicPr>
        <p:blipFill>
          <a:blip r:embed="rId3">
            <a:alphaModFix amt="65432"/>
            <a:extLst/>
          </a:blip>
          <a:stretch>
            <a:fillRect/>
          </a:stretch>
        </p:blipFill>
        <p:spPr>
          <a:xfrm>
            <a:off x="11011199" y="8842423"/>
            <a:ext cx="853708" cy="714327"/>
          </a:xfrm>
          <a:prstGeom prst="rect">
            <a:avLst/>
          </a:prstGeom>
          <a:ln w="12700">
            <a:miter lim="400000"/>
          </a:ln>
        </p:spPr>
      </p:pic>
      <p:grpSp>
        <p:nvGrpSpPr>
          <p:cNvPr id="602" name="Partners"/>
          <p:cNvGrpSpPr/>
          <p:nvPr/>
        </p:nvGrpSpPr>
        <p:grpSpPr>
          <a:xfrm rot="19020000">
            <a:off x="9919042" y="8983686"/>
            <a:ext cx="989916" cy="431801"/>
            <a:chOff x="0" y="0"/>
            <a:chExt cx="989914" cy="431800"/>
          </a:xfrm>
        </p:grpSpPr>
        <p:sp>
          <p:nvSpPr>
            <p:cNvPr id="601"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600" name="Partners" descr="Partners"/>
            <p:cNvPicPr>
              <a:picLocks noChangeAspect="0"/>
            </p:cNvPicPr>
            <p:nvPr/>
          </p:nvPicPr>
          <p:blipFill>
            <a:blip r:embed="rId4">
              <a:extLst/>
            </a:blip>
            <a:stretch>
              <a:fillRect/>
            </a:stretch>
          </p:blipFill>
          <p:spPr>
            <a:xfrm>
              <a:off x="-1" y="0"/>
              <a:ext cx="989916" cy="431801"/>
            </a:xfrm>
            <a:prstGeom prst="rect">
              <a:avLst/>
            </a:prstGeom>
            <a:effectLst/>
          </p:spPr>
        </p:pic>
      </p:grpSp>
      <p:grpSp>
        <p:nvGrpSpPr>
          <p:cNvPr id="605" name="TechStack"/>
          <p:cNvGrpSpPr/>
          <p:nvPr/>
        </p:nvGrpSpPr>
        <p:grpSpPr>
          <a:xfrm rot="19020000">
            <a:off x="192722" y="8983686"/>
            <a:ext cx="1087756" cy="431801"/>
            <a:chOff x="0" y="0"/>
            <a:chExt cx="1087755" cy="431800"/>
          </a:xfrm>
        </p:grpSpPr>
        <p:sp>
          <p:nvSpPr>
            <p:cNvPr id="604"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603" name="TechStack" descr="TechStack"/>
            <p:cNvPicPr>
              <a:picLocks noChangeAspect="0"/>
            </p:cNvPicPr>
            <p:nvPr/>
          </p:nvPicPr>
          <p:blipFill>
            <a:blip r:embed="rId5">
              <a:extLst/>
            </a:blip>
            <a:stretch>
              <a:fillRect/>
            </a:stretch>
          </p:blipFill>
          <p:spPr>
            <a:xfrm>
              <a:off x="-1" y="0"/>
              <a:ext cx="1087757" cy="431801"/>
            </a:xfrm>
            <a:prstGeom prst="rect">
              <a:avLst/>
            </a:prstGeom>
            <a:effectLst/>
          </p:spPr>
        </p:pic>
      </p:grpSp>
      <p:pic>
        <p:nvPicPr>
          <p:cNvPr id="606" name="Image" descr="Image"/>
          <p:cNvPicPr>
            <a:picLocks noChangeAspect="1"/>
          </p:cNvPicPr>
          <p:nvPr/>
        </p:nvPicPr>
        <p:blipFill>
          <a:blip r:embed="rId6">
            <a:alphaModFix amt="64987"/>
            <a:extLst/>
          </a:blip>
          <a:stretch>
            <a:fillRect/>
          </a:stretch>
        </p:blipFill>
        <p:spPr>
          <a:xfrm>
            <a:off x="1054100" y="9235864"/>
            <a:ext cx="1379271" cy="308445"/>
          </a:xfrm>
          <a:prstGeom prst="rect">
            <a:avLst/>
          </a:prstGeom>
          <a:ln w="12700">
            <a:miter lim="400000"/>
          </a:ln>
        </p:spPr>
      </p:pic>
      <p:pic>
        <p:nvPicPr>
          <p:cNvPr id="607" name="Image" descr="Image"/>
          <p:cNvPicPr>
            <a:picLocks noChangeAspect="1"/>
          </p:cNvPicPr>
          <p:nvPr/>
        </p:nvPicPr>
        <p:blipFill>
          <a:blip r:embed="rId7">
            <a:alphaModFix amt="64987"/>
            <a:extLst/>
          </a:blip>
          <a:stretch>
            <a:fillRect/>
          </a:stretch>
        </p:blipFill>
        <p:spPr>
          <a:xfrm>
            <a:off x="2559050" y="9039000"/>
            <a:ext cx="841063" cy="702173"/>
          </a:xfrm>
          <a:prstGeom prst="rect">
            <a:avLst/>
          </a:prstGeom>
          <a:ln w="12700">
            <a:miter lim="400000"/>
          </a:ln>
        </p:spPr>
      </p:pic>
      <p:pic>
        <p:nvPicPr>
          <p:cNvPr id="608" name="Image" descr="Image"/>
          <p:cNvPicPr>
            <a:picLocks noChangeAspect="1"/>
          </p:cNvPicPr>
          <p:nvPr/>
        </p:nvPicPr>
        <p:blipFill>
          <a:blip r:embed="rId8">
            <a:alphaModFix amt="64987"/>
            <a:extLst/>
          </a:blip>
          <a:stretch>
            <a:fillRect/>
          </a:stretch>
        </p:blipFill>
        <p:spPr>
          <a:xfrm>
            <a:off x="3525791" y="9039000"/>
            <a:ext cx="1156518" cy="702173"/>
          </a:xfrm>
          <a:prstGeom prst="rect">
            <a:avLst/>
          </a:prstGeom>
          <a:ln w="12700">
            <a:miter lim="400000"/>
          </a:ln>
        </p:spPr>
      </p:pic>
      <p:pic>
        <p:nvPicPr>
          <p:cNvPr id="609" name="Image" descr="Image"/>
          <p:cNvPicPr>
            <a:picLocks noChangeAspect="1"/>
          </p:cNvPicPr>
          <p:nvPr/>
        </p:nvPicPr>
        <p:blipFill>
          <a:blip r:embed="rId9">
            <a:alphaModFix amt="64987"/>
            <a:extLst/>
          </a:blip>
          <a:stretch>
            <a:fillRect/>
          </a:stretch>
        </p:blipFill>
        <p:spPr>
          <a:xfrm>
            <a:off x="4807988" y="9129869"/>
            <a:ext cx="1156518" cy="520434"/>
          </a:xfrm>
          <a:prstGeom prst="rect">
            <a:avLst/>
          </a:prstGeom>
          <a:ln w="12700">
            <a:miter lim="400000"/>
          </a:ln>
        </p:spPr>
      </p:pic>
      <p:pic>
        <p:nvPicPr>
          <p:cNvPr id="610" name="Image" descr="Image"/>
          <p:cNvPicPr>
            <a:picLocks noChangeAspect="1"/>
          </p:cNvPicPr>
          <p:nvPr/>
        </p:nvPicPr>
        <p:blipFill>
          <a:blip r:embed="rId10">
            <a:alphaModFix amt="64987"/>
            <a:extLst/>
          </a:blip>
          <a:stretch>
            <a:fillRect/>
          </a:stretch>
        </p:blipFill>
        <p:spPr>
          <a:xfrm>
            <a:off x="6090184" y="9032923"/>
            <a:ext cx="919468" cy="714327"/>
          </a:xfrm>
          <a:prstGeom prst="rect">
            <a:avLst/>
          </a:prstGeom>
          <a:ln w="12700">
            <a:miter lim="400000"/>
          </a:ln>
        </p:spPr>
      </p:pic>
      <p:pic>
        <p:nvPicPr>
          <p:cNvPr id="611" name="Image" descr="Image"/>
          <p:cNvPicPr>
            <a:picLocks noChangeAspect="1"/>
          </p:cNvPicPr>
          <p:nvPr/>
        </p:nvPicPr>
        <p:blipFill>
          <a:blip r:embed="rId11">
            <a:alphaModFix amt="64987"/>
            <a:extLst/>
          </a:blip>
          <a:stretch>
            <a:fillRect/>
          </a:stretch>
        </p:blipFill>
        <p:spPr>
          <a:xfrm>
            <a:off x="7135331" y="9032923"/>
            <a:ext cx="714327" cy="714327"/>
          </a:xfrm>
          <a:prstGeom prst="rect">
            <a:avLst/>
          </a:prstGeom>
          <a:ln w="12700">
            <a:miter lim="400000"/>
          </a:ln>
        </p:spPr>
      </p:pic>
      <p:pic>
        <p:nvPicPr>
          <p:cNvPr id="612" name="2019-01-23_22-56-22.png" descr="2019-01-23_22-56-22.png"/>
          <p:cNvPicPr>
            <a:picLocks noChangeAspect="1"/>
          </p:cNvPicPr>
          <p:nvPr/>
        </p:nvPicPr>
        <p:blipFill>
          <a:blip r:embed="rId12">
            <a:extLst/>
          </a:blip>
          <a:stretch>
            <a:fillRect/>
          </a:stretch>
        </p:blipFill>
        <p:spPr>
          <a:xfrm>
            <a:off x="1649426" y="3165358"/>
            <a:ext cx="9705948" cy="516954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142" name="Previously…"/>
          <p:cNvSpPr txBox="1"/>
          <p:nvPr>
            <p:ph type="body" idx="1"/>
          </p:nvPr>
        </p:nvSpPr>
        <p:spPr>
          <a:xfrm>
            <a:off x="643135" y="1111794"/>
            <a:ext cx="11718530" cy="7436711"/>
          </a:xfrm>
          <a:prstGeom prst="rect">
            <a:avLst/>
          </a:prstGeom>
        </p:spPr>
        <p:txBody>
          <a:bodyPr/>
          <a:lstStyle/>
          <a:p>
            <a:pPr marL="546100" indent="-546100" defTabSz="502412">
              <a:spcBef>
                <a:spcPts val="3600"/>
              </a:spcBef>
              <a:buBlip>
                <a:blip r:embed="rId2"/>
              </a:buBlip>
              <a:defRPr sz="3956"/>
            </a:pPr>
            <a:r>
              <a:t>Previously</a:t>
            </a:r>
          </a:p>
          <a:p>
            <a:pPr lvl="1" marL="973482" indent="-427382" algn="just" defTabSz="502412">
              <a:spcBef>
                <a:spcPts val="3200"/>
              </a:spcBef>
              <a:buBlip>
                <a:blip r:embed="rId2"/>
              </a:buBlip>
              <a:defRPr sz="3096"/>
            </a:pPr>
            <a:r>
              <a:t>In the previous session we built a Kubernetes/OpenShift Cluster on AWS using Ansible and Terraform, slides and notes are available on our website https://www.automateditsolutions.com</a:t>
            </a:r>
          </a:p>
          <a:p>
            <a:pPr marL="546100" indent="-546100" defTabSz="502412">
              <a:spcBef>
                <a:spcPts val="3600"/>
              </a:spcBef>
              <a:buBlip>
                <a:blip r:embed="rId2"/>
              </a:buBlip>
              <a:defRPr sz="3956"/>
            </a:pPr>
            <a:r>
              <a:t>Today’s Presentation Summary</a:t>
            </a:r>
          </a:p>
          <a:p>
            <a:pPr lvl="1" marL="1092200" indent="-546100" defTabSz="502412">
              <a:spcBef>
                <a:spcPts val="3600"/>
              </a:spcBef>
              <a:buBlip>
                <a:blip r:embed="rId2"/>
              </a:buBlip>
              <a:defRPr sz="3956"/>
            </a:pPr>
            <a:r>
              <a:t>Create and Configure a GCP account</a:t>
            </a:r>
          </a:p>
          <a:p>
            <a:pPr lvl="1" marL="1092200" indent="-546100" defTabSz="502412">
              <a:spcBef>
                <a:spcPts val="3600"/>
              </a:spcBef>
              <a:buBlip>
                <a:blip r:embed="rId2"/>
              </a:buBlip>
              <a:defRPr sz="3956"/>
            </a:pPr>
            <a:r>
              <a:t>Create and configure a Kubernetes cluster</a:t>
            </a:r>
          </a:p>
          <a:p>
            <a:pPr lvl="1" marL="1092200" indent="-546100" defTabSz="502412">
              <a:spcBef>
                <a:spcPts val="3600"/>
              </a:spcBef>
              <a:buBlip>
                <a:blip r:embed="rId2"/>
              </a:buBlip>
              <a:defRPr sz="3956"/>
            </a:pPr>
            <a:r>
              <a:t>Configure and Deploy an ELK stack</a:t>
            </a:r>
          </a:p>
          <a:p>
            <a:pPr lvl="1" marL="1092200" indent="-546100" defTabSz="502412">
              <a:spcBef>
                <a:spcPts val="3600"/>
              </a:spcBef>
              <a:buBlip>
                <a:blip r:embed="rId2"/>
              </a:buBlip>
              <a:defRPr sz="3956"/>
            </a:pPr>
            <a:r>
              <a:t>Push test data and create charts in Kibana</a:t>
            </a:r>
          </a:p>
        </p:txBody>
      </p:sp>
      <p:pic>
        <p:nvPicPr>
          <p:cNvPr id="143" name="Image" descr="Image"/>
          <p:cNvPicPr>
            <a:picLocks noChangeAspect="1"/>
          </p:cNvPicPr>
          <p:nvPr/>
        </p:nvPicPr>
        <p:blipFill>
          <a:blip r:embed="rId3">
            <a:alphaModFix amt="65432"/>
            <a:extLst/>
          </a:blip>
          <a:stretch>
            <a:fillRect/>
          </a:stretch>
        </p:blipFill>
        <p:spPr>
          <a:xfrm>
            <a:off x="11786491" y="8842423"/>
            <a:ext cx="1219118" cy="714327"/>
          </a:xfrm>
          <a:prstGeom prst="rect">
            <a:avLst/>
          </a:prstGeom>
          <a:ln w="12700">
            <a:miter lim="400000"/>
          </a:ln>
        </p:spPr>
      </p:pic>
      <p:pic>
        <p:nvPicPr>
          <p:cNvPr id="144" name="Image" descr="Image"/>
          <p:cNvPicPr>
            <a:picLocks noChangeAspect="1"/>
          </p:cNvPicPr>
          <p:nvPr/>
        </p:nvPicPr>
        <p:blipFill>
          <a:blip r:embed="rId4">
            <a:alphaModFix amt="65432"/>
            <a:extLst/>
          </a:blip>
          <a:stretch>
            <a:fillRect/>
          </a:stretch>
        </p:blipFill>
        <p:spPr>
          <a:xfrm>
            <a:off x="11011199" y="8842423"/>
            <a:ext cx="853708" cy="714327"/>
          </a:xfrm>
          <a:prstGeom prst="rect">
            <a:avLst/>
          </a:prstGeom>
          <a:ln w="12700">
            <a:miter lim="400000"/>
          </a:ln>
        </p:spPr>
      </p:pic>
      <p:grpSp>
        <p:nvGrpSpPr>
          <p:cNvPr id="147" name="Partners"/>
          <p:cNvGrpSpPr/>
          <p:nvPr/>
        </p:nvGrpSpPr>
        <p:grpSpPr>
          <a:xfrm rot="19020000">
            <a:off x="9919042" y="8983686"/>
            <a:ext cx="989916" cy="431801"/>
            <a:chOff x="0" y="0"/>
            <a:chExt cx="989914" cy="431800"/>
          </a:xfrm>
        </p:grpSpPr>
        <p:sp>
          <p:nvSpPr>
            <p:cNvPr id="146"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145" name="Partners" descr="Partners"/>
            <p:cNvPicPr>
              <a:picLocks noChangeAspect="0"/>
            </p:cNvPicPr>
            <p:nvPr/>
          </p:nvPicPr>
          <p:blipFill>
            <a:blip r:embed="rId5">
              <a:extLst/>
            </a:blip>
            <a:stretch>
              <a:fillRect/>
            </a:stretch>
          </p:blipFill>
          <p:spPr>
            <a:xfrm>
              <a:off x="-1" y="0"/>
              <a:ext cx="989916" cy="431801"/>
            </a:xfrm>
            <a:prstGeom prst="rect">
              <a:avLst/>
            </a:prstGeom>
            <a:effectLst/>
          </p:spPr>
        </p:pic>
      </p:grpSp>
      <p:grpSp>
        <p:nvGrpSpPr>
          <p:cNvPr id="150" name="TechStack"/>
          <p:cNvGrpSpPr/>
          <p:nvPr/>
        </p:nvGrpSpPr>
        <p:grpSpPr>
          <a:xfrm rot="19020000">
            <a:off x="192722" y="8983686"/>
            <a:ext cx="1087756" cy="431801"/>
            <a:chOff x="0" y="0"/>
            <a:chExt cx="1087755" cy="431800"/>
          </a:xfrm>
        </p:grpSpPr>
        <p:sp>
          <p:nvSpPr>
            <p:cNvPr id="149"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148" name="TechStack" descr="TechStack"/>
            <p:cNvPicPr>
              <a:picLocks noChangeAspect="0"/>
            </p:cNvPicPr>
            <p:nvPr/>
          </p:nvPicPr>
          <p:blipFill>
            <a:blip r:embed="rId6">
              <a:extLst/>
            </a:blip>
            <a:stretch>
              <a:fillRect/>
            </a:stretch>
          </p:blipFill>
          <p:spPr>
            <a:xfrm>
              <a:off x="-1" y="0"/>
              <a:ext cx="1087757" cy="431801"/>
            </a:xfrm>
            <a:prstGeom prst="rect">
              <a:avLst/>
            </a:prstGeom>
            <a:effectLst/>
          </p:spPr>
        </p:pic>
      </p:grpSp>
      <p:pic>
        <p:nvPicPr>
          <p:cNvPr id="151" name="Image" descr="Image"/>
          <p:cNvPicPr>
            <a:picLocks noChangeAspect="1"/>
          </p:cNvPicPr>
          <p:nvPr/>
        </p:nvPicPr>
        <p:blipFill>
          <a:blip r:embed="rId7">
            <a:alphaModFix amt="64987"/>
            <a:extLst/>
          </a:blip>
          <a:stretch>
            <a:fillRect/>
          </a:stretch>
        </p:blipFill>
        <p:spPr>
          <a:xfrm>
            <a:off x="1054100" y="9235864"/>
            <a:ext cx="1379271" cy="308445"/>
          </a:xfrm>
          <a:prstGeom prst="rect">
            <a:avLst/>
          </a:prstGeom>
          <a:ln w="12700">
            <a:miter lim="400000"/>
          </a:ln>
        </p:spPr>
      </p:pic>
      <p:pic>
        <p:nvPicPr>
          <p:cNvPr id="152" name="Image" descr="Image"/>
          <p:cNvPicPr>
            <a:picLocks noChangeAspect="1"/>
          </p:cNvPicPr>
          <p:nvPr/>
        </p:nvPicPr>
        <p:blipFill>
          <a:blip r:embed="rId8">
            <a:alphaModFix amt="64987"/>
            <a:extLst/>
          </a:blip>
          <a:stretch>
            <a:fillRect/>
          </a:stretch>
        </p:blipFill>
        <p:spPr>
          <a:xfrm>
            <a:off x="2559050" y="9039000"/>
            <a:ext cx="841063" cy="702173"/>
          </a:xfrm>
          <a:prstGeom prst="rect">
            <a:avLst/>
          </a:prstGeom>
          <a:ln w="12700">
            <a:miter lim="400000"/>
          </a:ln>
        </p:spPr>
      </p:pic>
      <p:pic>
        <p:nvPicPr>
          <p:cNvPr id="153" name="Image" descr="Image"/>
          <p:cNvPicPr>
            <a:picLocks noChangeAspect="1"/>
          </p:cNvPicPr>
          <p:nvPr/>
        </p:nvPicPr>
        <p:blipFill>
          <a:blip r:embed="rId9">
            <a:alphaModFix amt="64987"/>
            <a:extLst/>
          </a:blip>
          <a:stretch>
            <a:fillRect/>
          </a:stretch>
        </p:blipFill>
        <p:spPr>
          <a:xfrm>
            <a:off x="3525791" y="9039000"/>
            <a:ext cx="1156518" cy="702173"/>
          </a:xfrm>
          <a:prstGeom prst="rect">
            <a:avLst/>
          </a:prstGeom>
          <a:ln w="12700">
            <a:miter lim="400000"/>
          </a:ln>
        </p:spPr>
      </p:pic>
      <p:pic>
        <p:nvPicPr>
          <p:cNvPr id="154" name="Image" descr="Image"/>
          <p:cNvPicPr>
            <a:picLocks noChangeAspect="1"/>
          </p:cNvPicPr>
          <p:nvPr/>
        </p:nvPicPr>
        <p:blipFill>
          <a:blip r:embed="rId10">
            <a:alphaModFix amt="64987"/>
            <a:extLst/>
          </a:blip>
          <a:stretch>
            <a:fillRect/>
          </a:stretch>
        </p:blipFill>
        <p:spPr>
          <a:xfrm>
            <a:off x="4807988" y="9129869"/>
            <a:ext cx="1156518" cy="520434"/>
          </a:xfrm>
          <a:prstGeom prst="rect">
            <a:avLst/>
          </a:prstGeom>
          <a:ln w="12700">
            <a:miter lim="400000"/>
          </a:ln>
        </p:spPr>
      </p:pic>
      <p:pic>
        <p:nvPicPr>
          <p:cNvPr id="155" name="Image" descr="Image"/>
          <p:cNvPicPr>
            <a:picLocks noChangeAspect="1"/>
          </p:cNvPicPr>
          <p:nvPr/>
        </p:nvPicPr>
        <p:blipFill>
          <a:blip r:embed="rId11">
            <a:alphaModFix amt="64987"/>
            <a:extLst/>
          </a:blip>
          <a:stretch>
            <a:fillRect/>
          </a:stretch>
        </p:blipFill>
        <p:spPr>
          <a:xfrm>
            <a:off x="6090184" y="9032923"/>
            <a:ext cx="919468" cy="714327"/>
          </a:xfrm>
          <a:prstGeom prst="rect">
            <a:avLst/>
          </a:prstGeom>
          <a:ln w="12700">
            <a:miter lim="400000"/>
          </a:ln>
        </p:spPr>
      </p:pic>
      <p:pic>
        <p:nvPicPr>
          <p:cNvPr id="156" name="Image" descr="Image"/>
          <p:cNvPicPr>
            <a:picLocks noChangeAspect="1"/>
          </p:cNvPicPr>
          <p:nvPr/>
        </p:nvPicPr>
        <p:blipFill>
          <a:blip r:embed="rId12">
            <a:alphaModFix amt="64987"/>
            <a:extLst/>
          </a:blip>
          <a:stretch>
            <a:fillRect/>
          </a:stretch>
        </p:blipFill>
        <p:spPr>
          <a:xfrm>
            <a:off x="7135331" y="9032923"/>
            <a:ext cx="714327" cy="714327"/>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4"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615" name="Logstash, MetricBeat and Canvas…"/>
          <p:cNvSpPr txBox="1"/>
          <p:nvPr>
            <p:ph type="body" idx="1"/>
          </p:nvPr>
        </p:nvSpPr>
        <p:spPr>
          <a:xfrm>
            <a:off x="643135" y="1111794"/>
            <a:ext cx="11718530" cy="7436710"/>
          </a:xfrm>
          <a:prstGeom prst="rect">
            <a:avLst/>
          </a:prstGeom>
        </p:spPr>
        <p:txBody>
          <a:bodyPr/>
          <a:lstStyle/>
          <a:p>
            <a:pPr marL="0" indent="0" defTabSz="455675">
              <a:spcBef>
                <a:spcPts val="3200"/>
              </a:spcBef>
              <a:buSzTx/>
              <a:buNone/>
              <a:defRPr sz="3587"/>
            </a:pPr>
            <a:r>
              <a:t>Logstash, MetricBeat and Canvas</a:t>
            </a:r>
          </a:p>
          <a:p>
            <a:pPr marL="0" indent="0" defTabSz="455675">
              <a:spcBef>
                <a:spcPts val="3200"/>
              </a:spcBef>
              <a:buSzTx/>
              <a:buNone/>
              <a:defRPr sz="3587"/>
            </a:pPr>
            <a:r>
              <a:t>Kibana - Canvas</a:t>
            </a:r>
          </a:p>
          <a:p>
            <a:pPr marL="387626" indent="-387626" algn="just" defTabSz="455675">
              <a:lnSpc>
                <a:spcPct val="90000"/>
              </a:lnSpc>
              <a:spcBef>
                <a:spcPts val="2900"/>
              </a:spcBef>
              <a:buBlip>
                <a:blip r:embed="rId2"/>
              </a:buBlip>
              <a:defRPr sz="2807"/>
            </a:pPr>
            <a:r>
              <a:t>Canvas is a presentation tool — built into Kibana — that allows users to create pixel-perfect presentations and slide decks that pull live data directly from Elasticsearch</a:t>
            </a:r>
          </a:p>
          <a:p>
            <a:pPr marL="0" indent="0" defTabSz="455675">
              <a:spcBef>
                <a:spcPts val="3200"/>
              </a:spcBef>
              <a:buSzTx/>
              <a:buNone/>
              <a:defRPr sz="3587"/>
            </a:pPr>
            <a:r>
              <a:t>Why use Canvas</a:t>
            </a:r>
          </a:p>
          <a:p>
            <a:pPr marL="387626" indent="-387626" algn="just" defTabSz="455675">
              <a:spcBef>
                <a:spcPts val="2900"/>
              </a:spcBef>
              <a:buBlip>
                <a:blip r:embed="rId2"/>
              </a:buBlip>
              <a:defRPr sz="2807"/>
            </a:pPr>
            <a:r>
              <a:t>Canvas not only removes the tedium of constantly updating visualizations in a presentation, it also gives its users powerful tools and filters to adjust data on the fly, allowing for very flexible, dynamic, and compelling presentations.</a:t>
            </a:r>
          </a:p>
          <a:p>
            <a:pPr marL="0" indent="0" defTabSz="455675">
              <a:spcBef>
                <a:spcPts val="3200"/>
              </a:spcBef>
              <a:buSzTx/>
              <a:buNone/>
              <a:defRPr sz="3587"/>
            </a:pPr>
            <a:r>
              <a:t>Installing Canvas</a:t>
            </a:r>
          </a:p>
          <a:p>
            <a:pPr marL="387626" indent="-387626" algn="just" defTabSz="455675">
              <a:spcBef>
                <a:spcPts val="2900"/>
              </a:spcBef>
              <a:buBlip>
                <a:blip r:embed="rId2"/>
              </a:buBlip>
              <a:defRPr sz="2807"/>
            </a:pPr>
            <a:r>
              <a:t>Starting in version 6.5, Canvas ships with the default distribution of Kibana. Simply install Elasticsearch and Kibana to get started with Canvas.</a:t>
            </a:r>
          </a:p>
        </p:txBody>
      </p:sp>
      <p:pic>
        <p:nvPicPr>
          <p:cNvPr id="616" name="Image" descr="Image"/>
          <p:cNvPicPr>
            <a:picLocks noChangeAspect="1"/>
          </p:cNvPicPr>
          <p:nvPr/>
        </p:nvPicPr>
        <p:blipFill>
          <a:blip r:embed="rId3">
            <a:alphaModFix amt="65432"/>
            <a:extLst/>
          </a:blip>
          <a:stretch>
            <a:fillRect/>
          </a:stretch>
        </p:blipFill>
        <p:spPr>
          <a:xfrm>
            <a:off x="11786491" y="8842423"/>
            <a:ext cx="1219118" cy="714327"/>
          </a:xfrm>
          <a:prstGeom prst="rect">
            <a:avLst/>
          </a:prstGeom>
          <a:ln w="12700">
            <a:miter lim="400000"/>
          </a:ln>
        </p:spPr>
      </p:pic>
      <p:pic>
        <p:nvPicPr>
          <p:cNvPr id="617" name="Image" descr="Image"/>
          <p:cNvPicPr>
            <a:picLocks noChangeAspect="1"/>
          </p:cNvPicPr>
          <p:nvPr/>
        </p:nvPicPr>
        <p:blipFill>
          <a:blip r:embed="rId4">
            <a:alphaModFix amt="65432"/>
            <a:extLst/>
          </a:blip>
          <a:stretch>
            <a:fillRect/>
          </a:stretch>
        </p:blipFill>
        <p:spPr>
          <a:xfrm>
            <a:off x="11011199" y="8842423"/>
            <a:ext cx="853708" cy="714327"/>
          </a:xfrm>
          <a:prstGeom prst="rect">
            <a:avLst/>
          </a:prstGeom>
          <a:ln w="12700">
            <a:miter lim="400000"/>
          </a:ln>
        </p:spPr>
      </p:pic>
      <p:grpSp>
        <p:nvGrpSpPr>
          <p:cNvPr id="620" name="Partners"/>
          <p:cNvGrpSpPr/>
          <p:nvPr/>
        </p:nvGrpSpPr>
        <p:grpSpPr>
          <a:xfrm rot="19020000">
            <a:off x="9919042" y="8983686"/>
            <a:ext cx="989916" cy="431801"/>
            <a:chOff x="0" y="0"/>
            <a:chExt cx="989914" cy="431800"/>
          </a:xfrm>
        </p:grpSpPr>
        <p:sp>
          <p:nvSpPr>
            <p:cNvPr id="619"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618" name="Partners" descr="Partners"/>
            <p:cNvPicPr>
              <a:picLocks noChangeAspect="0"/>
            </p:cNvPicPr>
            <p:nvPr/>
          </p:nvPicPr>
          <p:blipFill>
            <a:blip r:embed="rId5">
              <a:extLst/>
            </a:blip>
            <a:stretch>
              <a:fillRect/>
            </a:stretch>
          </p:blipFill>
          <p:spPr>
            <a:xfrm>
              <a:off x="-1" y="0"/>
              <a:ext cx="989916" cy="431801"/>
            </a:xfrm>
            <a:prstGeom prst="rect">
              <a:avLst/>
            </a:prstGeom>
            <a:effectLst/>
          </p:spPr>
        </p:pic>
      </p:grpSp>
      <p:grpSp>
        <p:nvGrpSpPr>
          <p:cNvPr id="623" name="TechStack"/>
          <p:cNvGrpSpPr/>
          <p:nvPr/>
        </p:nvGrpSpPr>
        <p:grpSpPr>
          <a:xfrm rot="19020000">
            <a:off x="192722" y="8983686"/>
            <a:ext cx="1087756" cy="431801"/>
            <a:chOff x="0" y="0"/>
            <a:chExt cx="1087755" cy="431800"/>
          </a:xfrm>
        </p:grpSpPr>
        <p:sp>
          <p:nvSpPr>
            <p:cNvPr id="622"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621" name="TechStack" descr="TechStack"/>
            <p:cNvPicPr>
              <a:picLocks noChangeAspect="0"/>
            </p:cNvPicPr>
            <p:nvPr/>
          </p:nvPicPr>
          <p:blipFill>
            <a:blip r:embed="rId6">
              <a:extLst/>
            </a:blip>
            <a:stretch>
              <a:fillRect/>
            </a:stretch>
          </p:blipFill>
          <p:spPr>
            <a:xfrm>
              <a:off x="-1" y="0"/>
              <a:ext cx="1087757" cy="431801"/>
            </a:xfrm>
            <a:prstGeom prst="rect">
              <a:avLst/>
            </a:prstGeom>
            <a:effectLst/>
          </p:spPr>
        </p:pic>
      </p:grpSp>
      <p:pic>
        <p:nvPicPr>
          <p:cNvPr id="624" name="Image" descr="Image"/>
          <p:cNvPicPr>
            <a:picLocks noChangeAspect="1"/>
          </p:cNvPicPr>
          <p:nvPr/>
        </p:nvPicPr>
        <p:blipFill>
          <a:blip r:embed="rId7">
            <a:alphaModFix amt="64987"/>
            <a:extLst/>
          </a:blip>
          <a:stretch>
            <a:fillRect/>
          </a:stretch>
        </p:blipFill>
        <p:spPr>
          <a:xfrm>
            <a:off x="1054100" y="9235864"/>
            <a:ext cx="1379271" cy="308445"/>
          </a:xfrm>
          <a:prstGeom prst="rect">
            <a:avLst/>
          </a:prstGeom>
          <a:ln w="12700">
            <a:miter lim="400000"/>
          </a:ln>
        </p:spPr>
      </p:pic>
      <p:pic>
        <p:nvPicPr>
          <p:cNvPr id="625" name="Image" descr="Image"/>
          <p:cNvPicPr>
            <a:picLocks noChangeAspect="1"/>
          </p:cNvPicPr>
          <p:nvPr/>
        </p:nvPicPr>
        <p:blipFill>
          <a:blip r:embed="rId8">
            <a:alphaModFix amt="64987"/>
            <a:extLst/>
          </a:blip>
          <a:stretch>
            <a:fillRect/>
          </a:stretch>
        </p:blipFill>
        <p:spPr>
          <a:xfrm>
            <a:off x="2559050" y="9039000"/>
            <a:ext cx="841063" cy="702173"/>
          </a:xfrm>
          <a:prstGeom prst="rect">
            <a:avLst/>
          </a:prstGeom>
          <a:ln w="12700">
            <a:miter lim="400000"/>
          </a:ln>
        </p:spPr>
      </p:pic>
      <p:pic>
        <p:nvPicPr>
          <p:cNvPr id="626" name="Image" descr="Image"/>
          <p:cNvPicPr>
            <a:picLocks noChangeAspect="1"/>
          </p:cNvPicPr>
          <p:nvPr/>
        </p:nvPicPr>
        <p:blipFill>
          <a:blip r:embed="rId9">
            <a:alphaModFix amt="64987"/>
            <a:extLst/>
          </a:blip>
          <a:stretch>
            <a:fillRect/>
          </a:stretch>
        </p:blipFill>
        <p:spPr>
          <a:xfrm>
            <a:off x="3525791" y="9039000"/>
            <a:ext cx="1156518" cy="702173"/>
          </a:xfrm>
          <a:prstGeom prst="rect">
            <a:avLst/>
          </a:prstGeom>
          <a:ln w="12700">
            <a:miter lim="400000"/>
          </a:ln>
        </p:spPr>
      </p:pic>
      <p:pic>
        <p:nvPicPr>
          <p:cNvPr id="627" name="Image" descr="Image"/>
          <p:cNvPicPr>
            <a:picLocks noChangeAspect="1"/>
          </p:cNvPicPr>
          <p:nvPr/>
        </p:nvPicPr>
        <p:blipFill>
          <a:blip r:embed="rId10">
            <a:alphaModFix amt="64987"/>
            <a:extLst/>
          </a:blip>
          <a:stretch>
            <a:fillRect/>
          </a:stretch>
        </p:blipFill>
        <p:spPr>
          <a:xfrm>
            <a:off x="4807988" y="9129869"/>
            <a:ext cx="1156518" cy="520434"/>
          </a:xfrm>
          <a:prstGeom prst="rect">
            <a:avLst/>
          </a:prstGeom>
          <a:ln w="12700">
            <a:miter lim="400000"/>
          </a:ln>
        </p:spPr>
      </p:pic>
      <p:pic>
        <p:nvPicPr>
          <p:cNvPr id="628" name="Image" descr="Image"/>
          <p:cNvPicPr>
            <a:picLocks noChangeAspect="1"/>
          </p:cNvPicPr>
          <p:nvPr/>
        </p:nvPicPr>
        <p:blipFill>
          <a:blip r:embed="rId11">
            <a:alphaModFix amt="64987"/>
            <a:extLst/>
          </a:blip>
          <a:stretch>
            <a:fillRect/>
          </a:stretch>
        </p:blipFill>
        <p:spPr>
          <a:xfrm>
            <a:off x="6090184" y="9032923"/>
            <a:ext cx="919468" cy="714327"/>
          </a:xfrm>
          <a:prstGeom prst="rect">
            <a:avLst/>
          </a:prstGeom>
          <a:ln w="12700">
            <a:miter lim="400000"/>
          </a:ln>
        </p:spPr>
      </p:pic>
      <p:pic>
        <p:nvPicPr>
          <p:cNvPr id="629" name="Image" descr="Image"/>
          <p:cNvPicPr>
            <a:picLocks noChangeAspect="1"/>
          </p:cNvPicPr>
          <p:nvPr/>
        </p:nvPicPr>
        <p:blipFill>
          <a:blip r:embed="rId12">
            <a:alphaModFix amt="64987"/>
            <a:extLst/>
          </a:blip>
          <a:stretch>
            <a:fillRect/>
          </a:stretch>
        </p:blipFill>
        <p:spPr>
          <a:xfrm>
            <a:off x="7135331" y="9032923"/>
            <a:ext cx="714327" cy="714327"/>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1"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632" name="Recap and pass over to PPL ELK presentation"/>
          <p:cNvSpPr txBox="1"/>
          <p:nvPr>
            <p:ph type="body" idx="1"/>
          </p:nvPr>
        </p:nvSpPr>
        <p:spPr>
          <a:xfrm>
            <a:off x="643135" y="1111794"/>
            <a:ext cx="11718530" cy="7436710"/>
          </a:xfrm>
          <a:prstGeom prst="rect">
            <a:avLst/>
          </a:prstGeom>
        </p:spPr>
        <p:txBody>
          <a:bodyPr/>
          <a:lstStyle>
            <a:lvl1pPr marL="0" indent="0">
              <a:buSzTx/>
              <a:buNone/>
            </a:lvl1pPr>
          </a:lstStyle>
          <a:p>
            <a:pPr/>
            <a:r>
              <a:t>Recap and pass over to PPL ELK presentation</a:t>
            </a:r>
          </a:p>
        </p:txBody>
      </p:sp>
      <p:pic>
        <p:nvPicPr>
          <p:cNvPr id="633" name="Image" descr="Image"/>
          <p:cNvPicPr>
            <a:picLocks noChangeAspect="1"/>
          </p:cNvPicPr>
          <p:nvPr/>
        </p:nvPicPr>
        <p:blipFill>
          <a:blip r:embed="rId2">
            <a:alphaModFix amt="65432"/>
            <a:extLst/>
          </a:blip>
          <a:stretch>
            <a:fillRect/>
          </a:stretch>
        </p:blipFill>
        <p:spPr>
          <a:xfrm>
            <a:off x="11786491" y="8842423"/>
            <a:ext cx="1219118" cy="714327"/>
          </a:xfrm>
          <a:prstGeom prst="rect">
            <a:avLst/>
          </a:prstGeom>
          <a:ln w="12700">
            <a:miter lim="400000"/>
          </a:ln>
        </p:spPr>
      </p:pic>
      <p:pic>
        <p:nvPicPr>
          <p:cNvPr id="634" name="Image" descr="Image"/>
          <p:cNvPicPr>
            <a:picLocks noChangeAspect="1"/>
          </p:cNvPicPr>
          <p:nvPr/>
        </p:nvPicPr>
        <p:blipFill>
          <a:blip r:embed="rId3">
            <a:alphaModFix amt="65432"/>
            <a:extLst/>
          </a:blip>
          <a:stretch>
            <a:fillRect/>
          </a:stretch>
        </p:blipFill>
        <p:spPr>
          <a:xfrm>
            <a:off x="11011199" y="8842423"/>
            <a:ext cx="853708" cy="714327"/>
          </a:xfrm>
          <a:prstGeom prst="rect">
            <a:avLst/>
          </a:prstGeom>
          <a:ln w="12700">
            <a:miter lim="400000"/>
          </a:ln>
        </p:spPr>
      </p:pic>
      <p:grpSp>
        <p:nvGrpSpPr>
          <p:cNvPr id="637" name="Partners"/>
          <p:cNvGrpSpPr/>
          <p:nvPr/>
        </p:nvGrpSpPr>
        <p:grpSpPr>
          <a:xfrm rot="19020000">
            <a:off x="9919042" y="8983686"/>
            <a:ext cx="989916" cy="431801"/>
            <a:chOff x="0" y="0"/>
            <a:chExt cx="989914" cy="431800"/>
          </a:xfrm>
        </p:grpSpPr>
        <p:sp>
          <p:nvSpPr>
            <p:cNvPr id="636"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635" name="Partners" descr="Partners"/>
            <p:cNvPicPr>
              <a:picLocks noChangeAspect="0"/>
            </p:cNvPicPr>
            <p:nvPr/>
          </p:nvPicPr>
          <p:blipFill>
            <a:blip r:embed="rId4">
              <a:extLst/>
            </a:blip>
            <a:stretch>
              <a:fillRect/>
            </a:stretch>
          </p:blipFill>
          <p:spPr>
            <a:xfrm>
              <a:off x="-1" y="0"/>
              <a:ext cx="989916" cy="431801"/>
            </a:xfrm>
            <a:prstGeom prst="rect">
              <a:avLst/>
            </a:prstGeom>
            <a:effectLst/>
          </p:spPr>
        </p:pic>
      </p:grpSp>
      <p:grpSp>
        <p:nvGrpSpPr>
          <p:cNvPr id="640" name="TechStack"/>
          <p:cNvGrpSpPr/>
          <p:nvPr/>
        </p:nvGrpSpPr>
        <p:grpSpPr>
          <a:xfrm rot="19020000">
            <a:off x="192722" y="8983686"/>
            <a:ext cx="1087756" cy="431801"/>
            <a:chOff x="0" y="0"/>
            <a:chExt cx="1087755" cy="431800"/>
          </a:xfrm>
        </p:grpSpPr>
        <p:sp>
          <p:nvSpPr>
            <p:cNvPr id="639"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638" name="TechStack" descr="TechStack"/>
            <p:cNvPicPr>
              <a:picLocks noChangeAspect="0"/>
            </p:cNvPicPr>
            <p:nvPr/>
          </p:nvPicPr>
          <p:blipFill>
            <a:blip r:embed="rId5">
              <a:extLst/>
            </a:blip>
            <a:stretch>
              <a:fillRect/>
            </a:stretch>
          </p:blipFill>
          <p:spPr>
            <a:xfrm>
              <a:off x="-1" y="0"/>
              <a:ext cx="1087757" cy="431801"/>
            </a:xfrm>
            <a:prstGeom prst="rect">
              <a:avLst/>
            </a:prstGeom>
            <a:effectLst/>
          </p:spPr>
        </p:pic>
      </p:grpSp>
      <p:pic>
        <p:nvPicPr>
          <p:cNvPr id="641" name="Image" descr="Image"/>
          <p:cNvPicPr>
            <a:picLocks noChangeAspect="1"/>
          </p:cNvPicPr>
          <p:nvPr/>
        </p:nvPicPr>
        <p:blipFill>
          <a:blip r:embed="rId6">
            <a:alphaModFix amt="64987"/>
            <a:extLst/>
          </a:blip>
          <a:stretch>
            <a:fillRect/>
          </a:stretch>
        </p:blipFill>
        <p:spPr>
          <a:xfrm>
            <a:off x="1054100" y="9235864"/>
            <a:ext cx="1379271" cy="308445"/>
          </a:xfrm>
          <a:prstGeom prst="rect">
            <a:avLst/>
          </a:prstGeom>
          <a:ln w="12700">
            <a:miter lim="400000"/>
          </a:ln>
        </p:spPr>
      </p:pic>
      <p:pic>
        <p:nvPicPr>
          <p:cNvPr id="642" name="Image" descr="Image"/>
          <p:cNvPicPr>
            <a:picLocks noChangeAspect="1"/>
          </p:cNvPicPr>
          <p:nvPr/>
        </p:nvPicPr>
        <p:blipFill>
          <a:blip r:embed="rId7">
            <a:alphaModFix amt="64987"/>
            <a:extLst/>
          </a:blip>
          <a:stretch>
            <a:fillRect/>
          </a:stretch>
        </p:blipFill>
        <p:spPr>
          <a:xfrm>
            <a:off x="2559050" y="9039000"/>
            <a:ext cx="841063" cy="702173"/>
          </a:xfrm>
          <a:prstGeom prst="rect">
            <a:avLst/>
          </a:prstGeom>
          <a:ln w="12700">
            <a:miter lim="400000"/>
          </a:ln>
        </p:spPr>
      </p:pic>
      <p:pic>
        <p:nvPicPr>
          <p:cNvPr id="643" name="Image" descr="Image"/>
          <p:cNvPicPr>
            <a:picLocks noChangeAspect="1"/>
          </p:cNvPicPr>
          <p:nvPr/>
        </p:nvPicPr>
        <p:blipFill>
          <a:blip r:embed="rId8">
            <a:alphaModFix amt="64987"/>
            <a:extLst/>
          </a:blip>
          <a:stretch>
            <a:fillRect/>
          </a:stretch>
        </p:blipFill>
        <p:spPr>
          <a:xfrm>
            <a:off x="3525791" y="9039000"/>
            <a:ext cx="1156518" cy="702173"/>
          </a:xfrm>
          <a:prstGeom prst="rect">
            <a:avLst/>
          </a:prstGeom>
          <a:ln w="12700">
            <a:miter lim="400000"/>
          </a:ln>
        </p:spPr>
      </p:pic>
      <p:pic>
        <p:nvPicPr>
          <p:cNvPr id="644" name="Image" descr="Image"/>
          <p:cNvPicPr>
            <a:picLocks noChangeAspect="1"/>
          </p:cNvPicPr>
          <p:nvPr/>
        </p:nvPicPr>
        <p:blipFill>
          <a:blip r:embed="rId9">
            <a:alphaModFix amt="64987"/>
            <a:extLst/>
          </a:blip>
          <a:stretch>
            <a:fillRect/>
          </a:stretch>
        </p:blipFill>
        <p:spPr>
          <a:xfrm>
            <a:off x="4807988" y="9129869"/>
            <a:ext cx="1156518" cy="520434"/>
          </a:xfrm>
          <a:prstGeom prst="rect">
            <a:avLst/>
          </a:prstGeom>
          <a:ln w="12700">
            <a:miter lim="400000"/>
          </a:ln>
        </p:spPr>
      </p:pic>
      <p:pic>
        <p:nvPicPr>
          <p:cNvPr id="645" name="Image" descr="Image"/>
          <p:cNvPicPr>
            <a:picLocks noChangeAspect="1"/>
          </p:cNvPicPr>
          <p:nvPr/>
        </p:nvPicPr>
        <p:blipFill>
          <a:blip r:embed="rId10">
            <a:alphaModFix amt="64987"/>
            <a:extLst/>
          </a:blip>
          <a:stretch>
            <a:fillRect/>
          </a:stretch>
        </p:blipFill>
        <p:spPr>
          <a:xfrm>
            <a:off x="6090184" y="9032923"/>
            <a:ext cx="919468" cy="714327"/>
          </a:xfrm>
          <a:prstGeom prst="rect">
            <a:avLst/>
          </a:prstGeom>
          <a:ln w="12700">
            <a:miter lim="400000"/>
          </a:ln>
        </p:spPr>
      </p:pic>
      <p:pic>
        <p:nvPicPr>
          <p:cNvPr id="646" name="Image" descr="Image"/>
          <p:cNvPicPr>
            <a:picLocks noChangeAspect="1"/>
          </p:cNvPicPr>
          <p:nvPr/>
        </p:nvPicPr>
        <p:blipFill>
          <a:blip r:embed="rId11">
            <a:alphaModFix amt="64987"/>
            <a:extLst/>
          </a:blip>
          <a:stretch>
            <a:fillRect/>
          </a:stretch>
        </p:blipFill>
        <p:spPr>
          <a:xfrm>
            <a:off x="7135331" y="9032923"/>
            <a:ext cx="714327" cy="714327"/>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8"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649" name="Questions and feedback…"/>
          <p:cNvSpPr txBox="1"/>
          <p:nvPr>
            <p:ph type="body" idx="1"/>
          </p:nvPr>
        </p:nvSpPr>
        <p:spPr>
          <a:xfrm>
            <a:off x="643135" y="1111794"/>
            <a:ext cx="11718530" cy="7436710"/>
          </a:xfrm>
          <a:prstGeom prst="rect">
            <a:avLst/>
          </a:prstGeom>
        </p:spPr>
        <p:txBody>
          <a:bodyPr/>
          <a:lstStyle/>
          <a:p>
            <a:pPr marL="0" indent="0">
              <a:buSzTx/>
              <a:buNone/>
            </a:pPr>
            <a:r>
              <a:t>Questions and feedback</a:t>
            </a:r>
          </a:p>
          <a:p>
            <a:pPr marL="0" indent="0">
              <a:buSzTx/>
              <a:buNone/>
            </a:pPr>
            <a:r>
              <a:t>Links and resources</a:t>
            </a:r>
          </a:p>
          <a:p>
            <a:pPr marL="0" indent="0">
              <a:buSzTx/>
              <a:buNone/>
            </a:pPr>
            <a:r>
              <a:t>Plans for next talks….</a:t>
            </a:r>
          </a:p>
        </p:txBody>
      </p:sp>
      <p:pic>
        <p:nvPicPr>
          <p:cNvPr id="650" name="Image" descr="Image"/>
          <p:cNvPicPr>
            <a:picLocks noChangeAspect="1"/>
          </p:cNvPicPr>
          <p:nvPr/>
        </p:nvPicPr>
        <p:blipFill>
          <a:blip r:embed="rId2">
            <a:alphaModFix amt="65432"/>
            <a:extLst/>
          </a:blip>
          <a:stretch>
            <a:fillRect/>
          </a:stretch>
        </p:blipFill>
        <p:spPr>
          <a:xfrm>
            <a:off x="11786491" y="8842423"/>
            <a:ext cx="1219118" cy="714327"/>
          </a:xfrm>
          <a:prstGeom prst="rect">
            <a:avLst/>
          </a:prstGeom>
          <a:ln w="12700">
            <a:miter lim="400000"/>
          </a:ln>
        </p:spPr>
      </p:pic>
      <p:pic>
        <p:nvPicPr>
          <p:cNvPr id="651" name="Image" descr="Image"/>
          <p:cNvPicPr>
            <a:picLocks noChangeAspect="1"/>
          </p:cNvPicPr>
          <p:nvPr/>
        </p:nvPicPr>
        <p:blipFill>
          <a:blip r:embed="rId3">
            <a:alphaModFix amt="65432"/>
            <a:extLst/>
          </a:blip>
          <a:stretch>
            <a:fillRect/>
          </a:stretch>
        </p:blipFill>
        <p:spPr>
          <a:xfrm>
            <a:off x="11011199" y="8842423"/>
            <a:ext cx="853708" cy="714327"/>
          </a:xfrm>
          <a:prstGeom prst="rect">
            <a:avLst/>
          </a:prstGeom>
          <a:ln w="12700">
            <a:miter lim="400000"/>
          </a:ln>
        </p:spPr>
      </p:pic>
      <p:grpSp>
        <p:nvGrpSpPr>
          <p:cNvPr id="654" name="Partners"/>
          <p:cNvGrpSpPr/>
          <p:nvPr/>
        </p:nvGrpSpPr>
        <p:grpSpPr>
          <a:xfrm rot="19020000">
            <a:off x="9919042" y="8983686"/>
            <a:ext cx="989916" cy="431801"/>
            <a:chOff x="0" y="0"/>
            <a:chExt cx="989914" cy="431800"/>
          </a:xfrm>
        </p:grpSpPr>
        <p:sp>
          <p:nvSpPr>
            <p:cNvPr id="653"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652" name="Partners" descr="Partners"/>
            <p:cNvPicPr>
              <a:picLocks noChangeAspect="0"/>
            </p:cNvPicPr>
            <p:nvPr/>
          </p:nvPicPr>
          <p:blipFill>
            <a:blip r:embed="rId4">
              <a:extLst/>
            </a:blip>
            <a:stretch>
              <a:fillRect/>
            </a:stretch>
          </p:blipFill>
          <p:spPr>
            <a:xfrm>
              <a:off x="-1" y="0"/>
              <a:ext cx="989916" cy="431801"/>
            </a:xfrm>
            <a:prstGeom prst="rect">
              <a:avLst/>
            </a:prstGeom>
            <a:effectLst/>
          </p:spPr>
        </p:pic>
      </p:grpSp>
      <p:grpSp>
        <p:nvGrpSpPr>
          <p:cNvPr id="657" name="TechStack"/>
          <p:cNvGrpSpPr/>
          <p:nvPr/>
        </p:nvGrpSpPr>
        <p:grpSpPr>
          <a:xfrm rot="19020000">
            <a:off x="192722" y="8983686"/>
            <a:ext cx="1087756" cy="431801"/>
            <a:chOff x="0" y="0"/>
            <a:chExt cx="1087755" cy="431800"/>
          </a:xfrm>
        </p:grpSpPr>
        <p:sp>
          <p:nvSpPr>
            <p:cNvPr id="656"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655" name="TechStack" descr="TechStack"/>
            <p:cNvPicPr>
              <a:picLocks noChangeAspect="0"/>
            </p:cNvPicPr>
            <p:nvPr/>
          </p:nvPicPr>
          <p:blipFill>
            <a:blip r:embed="rId5">
              <a:extLst/>
            </a:blip>
            <a:stretch>
              <a:fillRect/>
            </a:stretch>
          </p:blipFill>
          <p:spPr>
            <a:xfrm>
              <a:off x="-1" y="0"/>
              <a:ext cx="1087757" cy="431801"/>
            </a:xfrm>
            <a:prstGeom prst="rect">
              <a:avLst/>
            </a:prstGeom>
            <a:effectLst/>
          </p:spPr>
        </p:pic>
      </p:grpSp>
      <p:pic>
        <p:nvPicPr>
          <p:cNvPr id="658" name="Image" descr="Image"/>
          <p:cNvPicPr>
            <a:picLocks noChangeAspect="1"/>
          </p:cNvPicPr>
          <p:nvPr/>
        </p:nvPicPr>
        <p:blipFill>
          <a:blip r:embed="rId6">
            <a:alphaModFix amt="64987"/>
            <a:extLst/>
          </a:blip>
          <a:stretch>
            <a:fillRect/>
          </a:stretch>
        </p:blipFill>
        <p:spPr>
          <a:xfrm>
            <a:off x="1054100" y="9235864"/>
            <a:ext cx="1379271" cy="308445"/>
          </a:xfrm>
          <a:prstGeom prst="rect">
            <a:avLst/>
          </a:prstGeom>
          <a:ln w="12700">
            <a:miter lim="400000"/>
          </a:ln>
        </p:spPr>
      </p:pic>
      <p:pic>
        <p:nvPicPr>
          <p:cNvPr id="659" name="Image" descr="Image"/>
          <p:cNvPicPr>
            <a:picLocks noChangeAspect="1"/>
          </p:cNvPicPr>
          <p:nvPr/>
        </p:nvPicPr>
        <p:blipFill>
          <a:blip r:embed="rId7">
            <a:alphaModFix amt="64987"/>
            <a:extLst/>
          </a:blip>
          <a:stretch>
            <a:fillRect/>
          </a:stretch>
        </p:blipFill>
        <p:spPr>
          <a:xfrm>
            <a:off x="2559050" y="9039000"/>
            <a:ext cx="841063" cy="702173"/>
          </a:xfrm>
          <a:prstGeom prst="rect">
            <a:avLst/>
          </a:prstGeom>
          <a:ln w="12700">
            <a:miter lim="400000"/>
          </a:ln>
        </p:spPr>
      </p:pic>
      <p:pic>
        <p:nvPicPr>
          <p:cNvPr id="660" name="Image" descr="Image"/>
          <p:cNvPicPr>
            <a:picLocks noChangeAspect="1"/>
          </p:cNvPicPr>
          <p:nvPr/>
        </p:nvPicPr>
        <p:blipFill>
          <a:blip r:embed="rId8">
            <a:alphaModFix amt="64987"/>
            <a:extLst/>
          </a:blip>
          <a:stretch>
            <a:fillRect/>
          </a:stretch>
        </p:blipFill>
        <p:spPr>
          <a:xfrm>
            <a:off x="3525791" y="9039000"/>
            <a:ext cx="1156518" cy="702173"/>
          </a:xfrm>
          <a:prstGeom prst="rect">
            <a:avLst/>
          </a:prstGeom>
          <a:ln w="12700">
            <a:miter lim="400000"/>
          </a:ln>
        </p:spPr>
      </p:pic>
      <p:pic>
        <p:nvPicPr>
          <p:cNvPr id="661" name="Image" descr="Image"/>
          <p:cNvPicPr>
            <a:picLocks noChangeAspect="1"/>
          </p:cNvPicPr>
          <p:nvPr/>
        </p:nvPicPr>
        <p:blipFill>
          <a:blip r:embed="rId9">
            <a:alphaModFix amt="64987"/>
            <a:extLst/>
          </a:blip>
          <a:stretch>
            <a:fillRect/>
          </a:stretch>
        </p:blipFill>
        <p:spPr>
          <a:xfrm>
            <a:off x="4807988" y="9129869"/>
            <a:ext cx="1156518" cy="520434"/>
          </a:xfrm>
          <a:prstGeom prst="rect">
            <a:avLst/>
          </a:prstGeom>
          <a:ln w="12700">
            <a:miter lim="400000"/>
          </a:ln>
        </p:spPr>
      </p:pic>
      <p:pic>
        <p:nvPicPr>
          <p:cNvPr id="662" name="Image" descr="Image"/>
          <p:cNvPicPr>
            <a:picLocks noChangeAspect="1"/>
          </p:cNvPicPr>
          <p:nvPr/>
        </p:nvPicPr>
        <p:blipFill>
          <a:blip r:embed="rId10">
            <a:alphaModFix amt="64987"/>
            <a:extLst/>
          </a:blip>
          <a:stretch>
            <a:fillRect/>
          </a:stretch>
        </p:blipFill>
        <p:spPr>
          <a:xfrm>
            <a:off x="6090184" y="9032923"/>
            <a:ext cx="919468" cy="714327"/>
          </a:xfrm>
          <a:prstGeom prst="rect">
            <a:avLst/>
          </a:prstGeom>
          <a:ln w="12700">
            <a:miter lim="400000"/>
          </a:ln>
        </p:spPr>
      </p:pic>
      <p:pic>
        <p:nvPicPr>
          <p:cNvPr id="663" name="Image" descr="Image"/>
          <p:cNvPicPr>
            <a:picLocks noChangeAspect="1"/>
          </p:cNvPicPr>
          <p:nvPr/>
        </p:nvPicPr>
        <p:blipFill>
          <a:blip r:embed="rId11">
            <a:alphaModFix amt="64987"/>
            <a:extLst/>
          </a:blip>
          <a:stretch>
            <a:fillRect/>
          </a:stretch>
        </p:blipFill>
        <p:spPr>
          <a:xfrm>
            <a:off x="7135331" y="9032923"/>
            <a:ext cx="714327" cy="714327"/>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5"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666" name="What next?…"/>
          <p:cNvSpPr txBox="1"/>
          <p:nvPr>
            <p:ph type="body" idx="1"/>
          </p:nvPr>
        </p:nvSpPr>
        <p:spPr>
          <a:xfrm>
            <a:off x="643135" y="1111794"/>
            <a:ext cx="11718530" cy="7436710"/>
          </a:xfrm>
          <a:prstGeom prst="rect">
            <a:avLst/>
          </a:prstGeom>
        </p:spPr>
        <p:txBody>
          <a:bodyPr/>
          <a:lstStyle/>
          <a:p>
            <a:pPr marL="0" indent="0" defTabSz="448055">
              <a:lnSpc>
                <a:spcPts val="3600"/>
              </a:lnSpc>
              <a:spcBef>
                <a:spcPts val="0"/>
              </a:spcBef>
              <a:buSzTx/>
              <a:buNone/>
              <a:defRPr sz="1862">
                <a:solidFill>
                  <a:srgbClr val="000000"/>
                </a:solidFill>
                <a:latin typeface="Arial"/>
                <a:ea typeface="Arial"/>
                <a:cs typeface="Arial"/>
                <a:sym typeface="Arial"/>
              </a:defRPr>
            </a:pPr>
          </a:p>
          <a:p>
            <a:pPr marL="0" indent="0" defTabSz="448055">
              <a:lnSpc>
                <a:spcPts val="4100"/>
              </a:lnSpc>
              <a:spcBef>
                <a:spcPts val="0"/>
              </a:spcBef>
              <a:buSzTx/>
              <a:buNone/>
              <a:defRPr b="1" sz="2352">
                <a:solidFill>
                  <a:srgbClr val="5A554C"/>
                </a:solidFill>
              </a:defRPr>
            </a:pPr>
            <a:r>
              <a:t>What next?</a:t>
            </a:r>
          </a:p>
          <a:p>
            <a:pPr marL="0" indent="0" defTabSz="448055">
              <a:lnSpc>
                <a:spcPts val="4100"/>
              </a:lnSpc>
              <a:spcBef>
                <a:spcPts val="0"/>
              </a:spcBef>
              <a:buSzTx/>
              <a:buNone/>
              <a:defRPr sz="2352">
                <a:solidFill>
                  <a:srgbClr val="5A554C"/>
                </a:solidFill>
              </a:defRPr>
            </a:pPr>
          </a:p>
          <a:p>
            <a:pPr marL="0" indent="0" defTabSz="448055">
              <a:lnSpc>
                <a:spcPts val="4100"/>
              </a:lnSpc>
              <a:spcBef>
                <a:spcPts val="0"/>
              </a:spcBef>
              <a:buSzTx/>
              <a:buNone/>
              <a:defRPr sz="2352">
                <a:solidFill>
                  <a:srgbClr val="5A554C"/>
                </a:solidFill>
              </a:defRPr>
            </a:pPr>
            <a:r>
              <a:t>In the following sessions we plan to go in to more detail on Kubernets, and build our own Kubernetes cluster “from scratch”</a:t>
            </a:r>
          </a:p>
          <a:p>
            <a:pPr marL="0" indent="0" defTabSz="448055">
              <a:lnSpc>
                <a:spcPts val="4100"/>
              </a:lnSpc>
              <a:spcBef>
                <a:spcPts val="0"/>
              </a:spcBef>
              <a:buSzTx/>
              <a:buNone/>
              <a:defRPr sz="2352">
                <a:solidFill>
                  <a:srgbClr val="5A554C"/>
                </a:solidFill>
              </a:defRPr>
            </a:pPr>
            <a:r>
              <a:t>e.g. on bare metal, not using a Cloud Provider</a:t>
            </a:r>
          </a:p>
          <a:p>
            <a:pPr marL="0" indent="0" defTabSz="448055">
              <a:lnSpc>
                <a:spcPts val="4100"/>
              </a:lnSpc>
              <a:spcBef>
                <a:spcPts val="0"/>
              </a:spcBef>
              <a:buSzTx/>
              <a:buNone/>
              <a:defRPr sz="2352">
                <a:solidFill>
                  <a:srgbClr val="5A554C"/>
                </a:solidFill>
              </a:defRPr>
            </a:pPr>
          </a:p>
          <a:p>
            <a:pPr marL="257036" indent="-257036" defTabSz="448055">
              <a:lnSpc>
                <a:spcPts val="4100"/>
              </a:lnSpc>
              <a:spcBef>
                <a:spcPts val="0"/>
              </a:spcBef>
              <a:buSzPct val="75000"/>
              <a:buChar char="•"/>
              <a:defRPr sz="2352">
                <a:solidFill>
                  <a:srgbClr val="5A554C"/>
                </a:solidFill>
              </a:defRPr>
            </a:pPr>
            <a:r>
              <a:t>Terraform and Ansible for host provisioning</a:t>
            </a:r>
          </a:p>
          <a:p>
            <a:pPr marL="257036" indent="-257036" defTabSz="448055">
              <a:lnSpc>
                <a:spcPts val="4100"/>
              </a:lnSpc>
              <a:spcBef>
                <a:spcPts val="0"/>
              </a:spcBef>
              <a:buSzPct val="75000"/>
              <a:buChar char="•"/>
              <a:defRPr sz="2352">
                <a:solidFill>
                  <a:srgbClr val="5A554C"/>
                </a:solidFill>
              </a:defRPr>
            </a:pPr>
            <a:r>
              <a:t>kubeadm to build the Kubernetes cluster on top</a:t>
            </a:r>
          </a:p>
          <a:p>
            <a:pPr marL="257036" indent="-257036" defTabSz="448055">
              <a:lnSpc>
                <a:spcPts val="4100"/>
              </a:lnSpc>
              <a:spcBef>
                <a:spcPts val="0"/>
              </a:spcBef>
              <a:buSzPct val="75000"/>
              <a:buChar char="•"/>
              <a:defRPr sz="2352">
                <a:solidFill>
                  <a:srgbClr val="5A554C"/>
                </a:solidFill>
              </a:defRPr>
            </a:pPr>
            <a:r>
              <a:t>Provision a pod network</a:t>
            </a:r>
          </a:p>
          <a:p>
            <a:pPr marL="257036" indent="-257036" defTabSz="448055">
              <a:lnSpc>
                <a:spcPts val="4100"/>
              </a:lnSpc>
              <a:spcBef>
                <a:spcPts val="0"/>
              </a:spcBef>
              <a:buSzPct val="75000"/>
              <a:buChar char="•"/>
              <a:defRPr sz="2352">
                <a:solidFill>
                  <a:srgbClr val="5A554C"/>
                </a:solidFill>
              </a:defRPr>
            </a:pPr>
            <a:r>
              <a:t>Add persistent storage to the cluster with Rook/Ceph and look at alternatives</a:t>
            </a:r>
          </a:p>
          <a:p>
            <a:pPr marL="257036" indent="-257036" defTabSz="448055">
              <a:lnSpc>
                <a:spcPts val="4100"/>
              </a:lnSpc>
              <a:spcBef>
                <a:spcPts val="0"/>
              </a:spcBef>
              <a:buSzPct val="75000"/>
              <a:buChar char="•"/>
              <a:defRPr sz="2352">
                <a:solidFill>
                  <a:srgbClr val="5A554C"/>
                </a:solidFill>
              </a:defRPr>
            </a:pPr>
            <a:r>
              <a:t>Set up a Kubernetes Dashboard</a:t>
            </a:r>
          </a:p>
          <a:p>
            <a:pPr marL="257036" indent="-257036" defTabSz="448055">
              <a:lnSpc>
                <a:spcPts val="4100"/>
              </a:lnSpc>
              <a:spcBef>
                <a:spcPts val="0"/>
              </a:spcBef>
              <a:buSzPct val="75000"/>
              <a:buChar char="•"/>
              <a:defRPr sz="2352">
                <a:solidFill>
                  <a:srgbClr val="5A554C"/>
                </a:solidFill>
              </a:defRPr>
            </a:pPr>
            <a:r>
              <a:t>Setup Helm (client) and install Tiller (server) to the k8s cluster</a:t>
            </a:r>
          </a:p>
          <a:p>
            <a:pPr marL="0" indent="0" defTabSz="448055">
              <a:lnSpc>
                <a:spcPts val="4100"/>
              </a:lnSpc>
              <a:spcBef>
                <a:spcPts val="0"/>
              </a:spcBef>
              <a:buSzTx/>
              <a:buNone/>
              <a:defRPr sz="2352">
                <a:solidFill>
                  <a:srgbClr val="5A554C"/>
                </a:solidFill>
              </a:defRPr>
            </a:pPr>
          </a:p>
          <a:p>
            <a:pPr marL="0" indent="0" defTabSz="448055">
              <a:lnSpc>
                <a:spcPts val="4100"/>
              </a:lnSpc>
              <a:spcBef>
                <a:spcPts val="0"/>
              </a:spcBef>
              <a:buSzTx/>
              <a:buNone/>
              <a:defRPr b="1" sz="2352">
                <a:solidFill>
                  <a:srgbClr val="5A554C"/>
                </a:solidFill>
              </a:defRPr>
            </a:pPr>
            <a:r>
              <a:t>And then?</a:t>
            </a:r>
          </a:p>
          <a:p>
            <a:pPr marL="0" indent="0" defTabSz="448055">
              <a:lnSpc>
                <a:spcPts val="4100"/>
              </a:lnSpc>
              <a:spcBef>
                <a:spcPts val="0"/>
              </a:spcBef>
              <a:buSzTx/>
              <a:buNone/>
              <a:defRPr sz="2352">
                <a:solidFill>
                  <a:srgbClr val="5A554C"/>
                </a:solidFill>
              </a:defRPr>
            </a:pPr>
          </a:p>
          <a:p>
            <a:pPr marL="0" indent="0" defTabSz="448055">
              <a:lnSpc>
                <a:spcPts val="4100"/>
              </a:lnSpc>
              <a:spcBef>
                <a:spcPts val="0"/>
              </a:spcBef>
              <a:buSzTx/>
              <a:buNone/>
              <a:defRPr sz="2352">
                <a:solidFill>
                  <a:srgbClr val="5A554C"/>
                </a:solidFill>
              </a:defRPr>
            </a:pPr>
            <a:r>
              <a:t>Review Helm charts for deploying "stable" applications</a:t>
            </a:r>
          </a:p>
          <a:p>
            <a:pPr marL="0" indent="0" defTabSz="448055">
              <a:lnSpc>
                <a:spcPts val="4100"/>
              </a:lnSpc>
              <a:spcBef>
                <a:spcPts val="0"/>
              </a:spcBef>
              <a:buSzTx/>
              <a:buNone/>
              <a:defRPr sz="2352">
                <a:solidFill>
                  <a:srgbClr val="5A554C"/>
                </a:solidFill>
              </a:defRPr>
            </a:pPr>
            <a:r>
              <a:t>Add EFK via Helm</a:t>
            </a:r>
          </a:p>
          <a:p>
            <a:pPr marL="0" indent="0" defTabSz="448055">
              <a:lnSpc>
                <a:spcPts val="4100"/>
              </a:lnSpc>
              <a:spcBef>
                <a:spcPts val="0"/>
              </a:spcBef>
              <a:buSzTx/>
              <a:buNone/>
              <a:defRPr sz="2352">
                <a:solidFill>
                  <a:srgbClr val="5A554C"/>
                </a:solidFill>
              </a:defRPr>
            </a:pPr>
            <a:r>
              <a:t>Add monitoring with Prom and Grafana via Helm</a:t>
            </a:r>
          </a:p>
          <a:p>
            <a:pPr marL="0" indent="0" defTabSz="448055">
              <a:lnSpc>
                <a:spcPts val="4100"/>
              </a:lnSpc>
              <a:spcBef>
                <a:spcPts val="0"/>
              </a:spcBef>
              <a:buSzTx/>
              <a:buNone/>
              <a:defRPr sz="2352">
                <a:solidFill>
                  <a:srgbClr val="5A554C"/>
                </a:solidFill>
              </a:defRPr>
            </a:pPr>
            <a:r>
              <a:t>Look at writing and configuring our own Helm Charts</a:t>
            </a:r>
          </a:p>
          <a:p>
            <a:pPr marL="0" indent="0" defTabSz="448055">
              <a:lnSpc>
                <a:spcPts val="4100"/>
              </a:lnSpc>
              <a:spcBef>
                <a:spcPts val="0"/>
              </a:spcBef>
              <a:buSzTx/>
              <a:buNone/>
              <a:defRPr sz="2352">
                <a:solidFill>
                  <a:srgbClr val="5A554C"/>
                </a:solidFill>
              </a:defRPr>
            </a:pPr>
            <a:r>
              <a:t>Deploy a custom Blockchain/Ethereum cluster to k8s and use it in an application </a:t>
            </a:r>
          </a:p>
          <a:p>
            <a:pPr marL="0" indent="0" defTabSz="448055">
              <a:lnSpc>
                <a:spcPts val="4100"/>
              </a:lnSpc>
              <a:spcBef>
                <a:spcPts val="0"/>
              </a:spcBef>
              <a:buSzTx/>
              <a:buNone/>
              <a:defRPr sz="2352">
                <a:solidFill>
                  <a:srgbClr val="5A554C"/>
                </a:solidFill>
              </a:defRPr>
            </a:pPr>
            <a:r>
              <a:t>- pref Ruby &amp; Sinatra speaking to blockchain via RPC - Don is looking for any volunteers to help?</a:t>
            </a:r>
          </a:p>
        </p:txBody>
      </p:sp>
      <p:pic>
        <p:nvPicPr>
          <p:cNvPr id="667" name="Image" descr="Image"/>
          <p:cNvPicPr>
            <a:picLocks noChangeAspect="1"/>
          </p:cNvPicPr>
          <p:nvPr/>
        </p:nvPicPr>
        <p:blipFill>
          <a:blip r:embed="rId2">
            <a:alphaModFix amt="65432"/>
            <a:extLst/>
          </a:blip>
          <a:stretch>
            <a:fillRect/>
          </a:stretch>
        </p:blipFill>
        <p:spPr>
          <a:xfrm>
            <a:off x="11786491" y="8842423"/>
            <a:ext cx="1219118" cy="714327"/>
          </a:xfrm>
          <a:prstGeom prst="rect">
            <a:avLst/>
          </a:prstGeom>
          <a:ln w="12700">
            <a:miter lim="400000"/>
          </a:ln>
        </p:spPr>
      </p:pic>
      <p:pic>
        <p:nvPicPr>
          <p:cNvPr id="668" name="Image" descr="Image"/>
          <p:cNvPicPr>
            <a:picLocks noChangeAspect="1"/>
          </p:cNvPicPr>
          <p:nvPr/>
        </p:nvPicPr>
        <p:blipFill>
          <a:blip r:embed="rId3">
            <a:alphaModFix amt="65432"/>
            <a:extLst/>
          </a:blip>
          <a:stretch>
            <a:fillRect/>
          </a:stretch>
        </p:blipFill>
        <p:spPr>
          <a:xfrm>
            <a:off x="11011199" y="8842423"/>
            <a:ext cx="853708" cy="714327"/>
          </a:xfrm>
          <a:prstGeom prst="rect">
            <a:avLst/>
          </a:prstGeom>
          <a:ln w="12700">
            <a:miter lim="400000"/>
          </a:ln>
        </p:spPr>
      </p:pic>
      <p:grpSp>
        <p:nvGrpSpPr>
          <p:cNvPr id="671" name="Partners"/>
          <p:cNvGrpSpPr/>
          <p:nvPr/>
        </p:nvGrpSpPr>
        <p:grpSpPr>
          <a:xfrm rot="19020000">
            <a:off x="9919042" y="8983686"/>
            <a:ext cx="989916" cy="431801"/>
            <a:chOff x="0" y="0"/>
            <a:chExt cx="989914" cy="431800"/>
          </a:xfrm>
        </p:grpSpPr>
        <p:sp>
          <p:nvSpPr>
            <p:cNvPr id="670"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669" name="Partners" descr="Partners"/>
            <p:cNvPicPr>
              <a:picLocks noChangeAspect="0"/>
            </p:cNvPicPr>
            <p:nvPr/>
          </p:nvPicPr>
          <p:blipFill>
            <a:blip r:embed="rId4">
              <a:extLst/>
            </a:blip>
            <a:stretch>
              <a:fillRect/>
            </a:stretch>
          </p:blipFill>
          <p:spPr>
            <a:xfrm>
              <a:off x="-1" y="0"/>
              <a:ext cx="989916" cy="431801"/>
            </a:xfrm>
            <a:prstGeom prst="rect">
              <a:avLst/>
            </a:prstGeom>
            <a:effectLst/>
          </p:spPr>
        </p:pic>
      </p:grpSp>
      <p:grpSp>
        <p:nvGrpSpPr>
          <p:cNvPr id="674" name="TechStack"/>
          <p:cNvGrpSpPr/>
          <p:nvPr/>
        </p:nvGrpSpPr>
        <p:grpSpPr>
          <a:xfrm rot="19020000">
            <a:off x="192722" y="8983686"/>
            <a:ext cx="1087756" cy="431801"/>
            <a:chOff x="0" y="0"/>
            <a:chExt cx="1087755" cy="431800"/>
          </a:xfrm>
        </p:grpSpPr>
        <p:sp>
          <p:nvSpPr>
            <p:cNvPr id="673"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672" name="TechStack" descr="TechStack"/>
            <p:cNvPicPr>
              <a:picLocks noChangeAspect="0"/>
            </p:cNvPicPr>
            <p:nvPr/>
          </p:nvPicPr>
          <p:blipFill>
            <a:blip r:embed="rId5">
              <a:extLst/>
            </a:blip>
            <a:stretch>
              <a:fillRect/>
            </a:stretch>
          </p:blipFill>
          <p:spPr>
            <a:xfrm>
              <a:off x="-1" y="0"/>
              <a:ext cx="1087757" cy="431801"/>
            </a:xfrm>
            <a:prstGeom prst="rect">
              <a:avLst/>
            </a:prstGeom>
            <a:effectLst/>
          </p:spPr>
        </p:pic>
      </p:grpSp>
      <p:pic>
        <p:nvPicPr>
          <p:cNvPr id="675" name="Image" descr="Image"/>
          <p:cNvPicPr>
            <a:picLocks noChangeAspect="1"/>
          </p:cNvPicPr>
          <p:nvPr/>
        </p:nvPicPr>
        <p:blipFill>
          <a:blip r:embed="rId6">
            <a:alphaModFix amt="64987"/>
            <a:extLst/>
          </a:blip>
          <a:stretch>
            <a:fillRect/>
          </a:stretch>
        </p:blipFill>
        <p:spPr>
          <a:xfrm>
            <a:off x="1054100" y="9235864"/>
            <a:ext cx="1379271" cy="308445"/>
          </a:xfrm>
          <a:prstGeom prst="rect">
            <a:avLst/>
          </a:prstGeom>
          <a:ln w="12700">
            <a:miter lim="400000"/>
          </a:ln>
        </p:spPr>
      </p:pic>
      <p:pic>
        <p:nvPicPr>
          <p:cNvPr id="676" name="Image" descr="Image"/>
          <p:cNvPicPr>
            <a:picLocks noChangeAspect="1"/>
          </p:cNvPicPr>
          <p:nvPr/>
        </p:nvPicPr>
        <p:blipFill>
          <a:blip r:embed="rId7">
            <a:alphaModFix amt="64987"/>
            <a:extLst/>
          </a:blip>
          <a:stretch>
            <a:fillRect/>
          </a:stretch>
        </p:blipFill>
        <p:spPr>
          <a:xfrm>
            <a:off x="2559050" y="9039000"/>
            <a:ext cx="841063" cy="702173"/>
          </a:xfrm>
          <a:prstGeom prst="rect">
            <a:avLst/>
          </a:prstGeom>
          <a:ln w="12700">
            <a:miter lim="400000"/>
          </a:ln>
        </p:spPr>
      </p:pic>
      <p:pic>
        <p:nvPicPr>
          <p:cNvPr id="677" name="Image" descr="Image"/>
          <p:cNvPicPr>
            <a:picLocks noChangeAspect="1"/>
          </p:cNvPicPr>
          <p:nvPr/>
        </p:nvPicPr>
        <p:blipFill>
          <a:blip r:embed="rId8">
            <a:alphaModFix amt="64987"/>
            <a:extLst/>
          </a:blip>
          <a:stretch>
            <a:fillRect/>
          </a:stretch>
        </p:blipFill>
        <p:spPr>
          <a:xfrm>
            <a:off x="3525791" y="9039000"/>
            <a:ext cx="1156518" cy="702173"/>
          </a:xfrm>
          <a:prstGeom prst="rect">
            <a:avLst/>
          </a:prstGeom>
          <a:ln w="12700">
            <a:miter lim="400000"/>
          </a:ln>
        </p:spPr>
      </p:pic>
      <p:pic>
        <p:nvPicPr>
          <p:cNvPr id="678" name="Image" descr="Image"/>
          <p:cNvPicPr>
            <a:picLocks noChangeAspect="1"/>
          </p:cNvPicPr>
          <p:nvPr/>
        </p:nvPicPr>
        <p:blipFill>
          <a:blip r:embed="rId9">
            <a:alphaModFix amt="64987"/>
            <a:extLst/>
          </a:blip>
          <a:stretch>
            <a:fillRect/>
          </a:stretch>
        </p:blipFill>
        <p:spPr>
          <a:xfrm>
            <a:off x="4807988" y="9129869"/>
            <a:ext cx="1156518" cy="520434"/>
          </a:xfrm>
          <a:prstGeom prst="rect">
            <a:avLst/>
          </a:prstGeom>
          <a:ln w="12700">
            <a:miter lim="400000"/>
          </a:ln>
        </p:spPr>
      </p:pic>
      <p:pic>
        <p:nvPicPr>
          <p:cNvPr id="679" name="Image" descr="Image"/>
          <p:cNvPicPr>
            <a:picLocks noChangeAspect="1"/>
          </p:cNvPicPr>
          <p:nvPr/>
        </p:nvPicPr>
        <p:blipFill>
          <a:blip r:embed="rId10">
            <a:alphaModFix amt="64987"/>
            <a:extLst/>
          </a:blip>
          <a:stretch>
            <a:fillRect/>
          </a:stretch>
        </p:blipFill>
        <p:spPr>
          <a:xfrm>
            <a:off x="6090184" y="9032923"/>
            <a:ext cx="919468" cy="714327"/>
          </a:xfrm>
          <a:prstGeom prst="rect">
            <a:avLst/>
          </a:prstGeom>
          <a:ln w="12700">
            <a:miter lim="400000"/>
          </a:ln>
        </p:spPr>
      </p:pic>
      <p:pic>
        <p:nvPicPr>
          <p:cNvPr id="680" name="Image" descr="Image"/>
          <p:cNvPicPr>
            <a:picLocks noChangeAspect="1"/>
          </p:cNvPicPr>
          <p:nvPr/>
        </p:nvPicPr>
        <p:blipFill>
          <a:blip r:embed="rId11">
            <a:alphaModFix amt="64987"/>
            <a:extLst/>
          </a:blip>
          <a:stretch>
            <a:fillRect/>
          </a:stretch>
        </p:blipFill>
        <p:spPr>
          <a:xfrm>
            <a:off x="7135331" y="9032923"/>
            <a:ext cx="714327" cy="714327"/>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159" name="Design Summary"/>
          <p:cNvSpPr txBox="1"/>
          <p:nvPr>
            <p:ph type="body" idx="1"/>
          </p:nvPr>
        </p:nvSpPr>
        <p:spPr>
          <a:xfrm>
            <a:off x="643135" y="1111794"/>
            <a:ext cx="11718530" cy="7436710"/>
          </a:xfrm>
          <a:prstGeom prst="rect">
            <a:avLst/>
          </a:prstGeom>
        </p:spPr>
        <p:txBody>
          <a:bodyPr/>
          <a:lstStyle/>
          <a:p>
            <a:pPr marL="0" indent="0" defTabSz="560831">
              <a:spcBef>
                <a:spcPts val="4000"/>
              </a:spcBef>
              <a:buSzTx/>
              <a:buNone/>
              <a:defRPr sz="4416"/>
            </a:pPr>
            <a:r>
              <a:t>Design Summary</a:t>
            </a:r>
          </a:p>
          <a:p>
            <a:pPr marL="0" indent="0" defTabSz="560831">
              <a:spcBef>
                <a:spcPts val="4000"/>
              </a:spcBef>
              <a:buSzTx/>
              <a:buNone/>
              <a:defRPr sz="4416"/>
            </a:pPr>
          </a:p>
          <a:p>
            <a:pPr marL="0" indent="0" defTabSz="560831">
              <a:spcBef>
                <a:spcPts val="4000"/>
              </a:spcBef>
              <a:buSzTx/>
              <a:buNone/>
              <a:defRPr sz="4416"/>
            </a:pPr>
          </a:p>
          <a:p>
            <a:pPr marL="0" indent="0" defTabSz="560831">
              <a:spcBef>
                <a:spcPts val="4000"/>
              </a:spcBef>
              <a:buSzTx/>
              <a:buNone/>
              <a:defRPr sz="4416"/>
            </a:pPr>
          </a:p>
          <a:p>
            <a:pPr marL="0" indent="0" defTabSz="560831">
              <a:spcBef>
                <a:spcPts val="4000"/>
              </a:spcBef>
              <a:buSzTx/>
              <a:buNone/>
              <a:defRPr sz="4416"/>
            </a:pPr>
          </a:p>
          <a:p>
            <a:pPr marL="0" indent="0" defTabSz="560831">
              <a:spcBef>
                <a:spcPts val="4000"/>
              </a:spcBef>
              <a:buSzTx/>
              <a:buNone/>
              <a:defRPr sz="4416"/>
            </a:pPr>
          </a:p>
        </p:txBody>
      </p:sp>
      <p:pic>
        <p:nvPicPr>
          <p:cNvPr id="160" name="Image" descr="Image"/>
          <p:cNvPicPr>
            <a:picLocks noChangeAspect="1"/>
          </p:cNvPicPr>
          <p:nvPr/>
        </p:nvPicPr>
        <p:blipFill>
          <a:blip r:embed="rId2">
            <a:alphaModFix amt="65432"/>
            <a:extLst/>
          </a:blip>
          <a:stretch>
            <a:fillRect/>
          </a:stretch>
        </p:blipFill>
        <p:spPr>
          <a:xfrm>
            <a:off x="11786491" y="8842423"/>
            <a:ext cx="1219118" cy="714327"/>
          </a:xfrm>
          <a:prstGeom prst="rect">
            <a:avLst/>
          </a:prstGeom>
          <a:ln w="12700">
            <a:miter lim="400000"/>
          </a:ln>
        </p:spPr>
      </p:pic>
      <p:pic>
        <p:nvPicPr>
          <p:cNvPr id="161" name="Image" descr="Image"/>
          <p:cNvPicPr>
            <a:picLocks noChangeAspect="1"/>
          </p:cNvPicPr>
          <p:nvPr/>
        </p:nvPicPr>
        <p:blipFill>
          <a:blip r:embed="rId3">
            <a:alphaModFix amt="65432"/>
            <a:extLst/>
          </a:blip>
          <a:stretch>
            <a:fillRect/>
          </a:stretch>
        </p:blipFill>
        <p:spPr>
          <a:xfrm>
            <a:off x="11011199" y="8842423"/>
            <a:ext cx="853708" cy="714327"/>
          </a:xfrm>
          <a:prstGeom prst="rect">
            <a:avLst/>
          </a:prstGeom>
          <a:ln w="12700">
            <a:miter lim="400000"/>
          </a:ln>
        </p:spPr>
      </p:pic>
      <p:grpSp>
        <p:nvGrpSpPr>
          <p:cNvPr id="164" name="Partners"/>
          <p:cNvGrpSpPr/>
          <p:nvPr/>
        </p:nvGrpSpPr>
        <p:grpSpPr>
          <a:xfrm rot="19020000">
            <a:off x="9919042" y="8983686"/>
            <a:ext cx="989916" cy="431801"/>
            <a:chOff x="0" y="0"/>
            <a:chExt cx="989914" cy="431800"/>
          </a:xfrm>
        </p:grpSpPr>
        <p:sp>
          <p:nvSpPr>
            <p:cNvPr id="163"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162" name="Partners" descr="Partners"/>
            <p:cNvPicPr>
              <a:picLocks noChangeAspect="0"/>
            </p:cNvPicPr>
            <p:nvPr/>
          </p:nvPicPr>
          <p:blipFill>
            <a:blip r:embed="rId4">
              <a:extLst/>
            </a:blip>
            <a:stretch>
              <a:fillRect/>
            </a:stretch>
          </p:blipFill>
          <p:spPr>
            <a:xfrm>
              <a:off x="-1" y="0"/>
              <a:ext cx="989916" cy="431801"/>
            </a:xfrm>
            <a:prstGeom prst="rect">
              <a:avLst/>
            </a:prstGeom>
            <a:effectLst/>
          </p:spPr>
        </p:pic>
      </p:grpSp>
      <p:grpSp>
        <p:nvGrpSpPr>
          <p:cNvPr id="167" name="TechStack"/>
          <p:cNvGrpSpPr/>
          <p:nvPr/>
        </p:nvGrpSpPr>
        <p:grpSpPr>
          <a:xfrm rot="19020000">
            <a:off x="192722" y="8983686"/>
            <a:ext cx="1087756" cy="431801"/>
            <a:chOff x="0" y="0"/>
            <a:chExt cx="1087755" cy="431800"/>
          </a:xfrm>
        </p:grpSpPr>
        <p:sp>
          <p:nvSpPr>
            <p:cNvPr id="166"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165" name="TechStack" descr="TechStack"/>
            <p:cNvPicPr>
              <a:picLocks noChangeAspect="0"/>
            </p:cNvPicPr>
            <p:nvPr/>
          </p:nvPicPr>
          <p:blipFill>
            <a:blip r:embed="rId5">
              <a:extLst/>
            </a:blip>
            <a:stretch>
              <a:fillRect/>
            </a:stretch>
          </p:blipFill>
          <p:spPr>
            <a:xfrm>
              <a:off x="-1" y="0"/>
              <a:ext cx="1087757" cy="431801"/>
            </a:xfrm>
            <a:prstGeom prst="rect">
              <a:avLst/>
            </a:prstGeom>
            <a:effectLst/>
          </p:spPr>
        </p:pic>
      </p:grpSp>
      <p:pic>
        <p:nvPicPr>
          <p:cNvPr id="168" name="Image" descr="Image"/>
          <p:cNvPicPr>
            <a:picLocks noChangeAspect="1"/>
          </p:cNvPicPr>
          <p:nvPr/>
        </p:nvPicPr>
        <p:blipFill>
          <a:blip r:embed="rId6">
            <a:alphaModFix amt="64987"/>
            <a:extLst/>
          </a:blip>
          <a:stretch>
            <a:fillRect/>
          </a:stretch>
        </p:blipFill>
        <p:spPr>
          <a:xfrm>
            <a:off x="1054100" y="9235864"/>
            <a:ext cx="1379271" cy="308445"/>
          </a:xfrm>
          <a:prstGeom prst="rect">
            <a:avLst/>
          </a:prstGeom>
          <a:ln w="12700">
            <a:miter lim="400000"/>
          </a:ln>
        </p:spPr>
      </p:pic>
      <p:pic>
        <p:nvPicPr>
          <p:cNvPr id="169" name="Image" descr="Image"/>
          <p:cNvPicPr>
            <a:picLocks noChangeAspect="1"/>
          </p:cNvPicPr>
          <p:nvPr/>
        </p:nvPicPr>
        <p:blipFill>
          <a:blip r:embed="rId7">
            <a:alphaModFix amt="64987"/>
            <a:extLst/>
          </a:blip>
          <a:stretch>
            <a:fillRect/>
          </a:stretch>
        </p:blipFill>
        <p:spPr>
          <a:xfrm>
            <a:off x="2559050" y="9039000"/>
            <a:ext cx="841063" cy="702173"/>
          </a:xfrm>
          <a:prstGeom prst="rect">
            <a:avLst/>
          </a:prstGeom>
          <a:ln w="12700">
            <a:miter lim="400000"/>
          </a:ln>
        </p:spPr>
      </p:pic>
      <p:pic>
        <p:nvPicPr>
          <p:cNvPr id="170" name="Image" descr="Image"/>
          <p:cNvPicPr>
            <a:picLocks noChangeAspect="1"/>
          </p:cNvPicPr>
          <p:nvPr/>
        </p:nvPicPr>
        <p:blipFill>
          <a:blip r:embed="rId8">
            <a:alphaModFix amt="64987"/>
            <a:extLst/>
          </a:blip>
          <a:stretch>
            <a:fillRect/>
          </a:stretch>
        </p:blipFill>
        <p:spPr>
          <a:xfrm>
            <a:off x="3525791" y="9039000"/>
            <a:ext cx="1156518" cy="702173"/>
          </a:xfrm>
          <a:prstGeom prst="rect">
            <a:avLst/>
          </a:prstGeom>
          <a:ln w="12700">
            <a:miter lim="400000"/>
          </a:ln>
        </p:spPr>
      </p:pic>
      <p:pic>
        <p:nvPicPr>
          <p:cNvPr id="171" name="Image" descr="Image"/>
          <p:cNvPicPr>
            <a:picLocks noChangeAspect="1"/>
          </p:cNvPicPr>
          <p:nvPr/>
        </p:nvPicPr>
        <p:blipFill>
          <a:blip r:embed="rId9">
            <a:alphaModFix amt="64987"/>
            <a:extLst/>
          </a:blip>
          <a:stretch>
            <a:fillRect/>
          </a:stretch>
        </p:blipFill>
        <p:spPr>
          <a:xfrm>
            <a:off x="4807988" y="9129869"/>
            <a:ext cx="1156518" cy="520434"/>
          </a:xfrm>
          <a:prstGeom prst="rect">
            <a:avLst/>
          </a:prstGeom>
          <a:ln w="12700">
            <a:miter lim="400000"/>
          </a:ln>
        </p:spPr>
      </p:pic>
      <p:pic>
        <p:nvPicPr>
          <p:cNvPr id="172" name="Image" descr="Image"/>
          <p:cNvPicPr>
            <a:picLocks noChangeAspect="1"/>
          </p:cNvPicPr>
          <p:nvPr/>
        </p:nvPicPr>
        <p:blipFill>
          <a:blip r:embed="rId10">
            <a:alphaModFix amt="64987"/>
            <a:extLst/>
          </a:blip>
          <a:stretch>
            <a:fillRect/>
          </a:stretch>
        </p:blipFill>
        <p:spPr>
          <a:xfrm>
            <a:off x="6090184" y="9032923"/>
            <a:ext cx="919468" cy="714327"/>
          </a:xfrm>
          <a:prstGeom prst="rect">
            <a:avLst/>
          </a:prstGeom>
          <a:ln w="12700">
            <a:miter lim="400000"/>
          </a:ln>
        </p:spPr>
      </p:pic>
      <p:pic>
        <p:nvPicPr>
          <p:cNvPr id="173" name="Image" descr="Image"/>
          <p:cNvPicPr>
            <a:picLocks noChangeAspect="1"/>
          </p:cNvPicPr>
          <p:nvPr/>
        </p:nvPicPr>
        <p:blipFill>
          <a:blip r:embed="rId11">
            <a:alphaModFix amt="64987"/>
            <a:extLst/>
          </a:blip>
          <a:stretch>
            <a:fillRect/>
          </a:stretch>
        </p:blipFill>
        <p:spPr>
          <a:xfrm>
            <a:off x="7135331" y="9032923"/>
            <a:ext cx="714327" cy="714327"/>
          </a:xfrm>
          <a:prstGeom prst="rect">
            <a:avLst/>
          </a:prstGeom>
          <a:ln w="12700">
            <a:miter lim="400000"/>
          </a:ln>
        </p:spPr>
      </p:pic>
      <p:pic>
        <p:nvPicPr>
          <p:cNvPr id="174" name="PPL_JAN_2019_ARCHITECTURE.jpeg" descr="PPL_JAN_2019_ARCHITECTURE.jpeg"/>
          <p:cNvPicPr>
            <a:picLocks noChangeAspect="1"/>
          </p:cNvPicPr>
          <p:nvPr/>
        </p:nvPicPr>
        <p:blipFill>
          <a:blip r:embed="rId12">
            <a:extLst/>
          </a:blip>
          <a:stretch>
            <a:fillRect/>
          </a:stretch>
        </p:blipFill>
        <p:spPr>
          <a:xfrm>
            <a:off x="477708" y="2331211"/>
            <a:ext cx="12144421" cy="598903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177" name="Kubernetes Architecture"/>
          <p:cNvSpPr txBox="1"/>
          <p:nvPr>
            <p:ph type="body" idx="1"/>
          </p:nvPr>
        </p:nvSpPr>
        <p:spPr>
          <a:xfrm>
            <a:off x="643135" y="1158445"/>
            <a:ext cx="11718530" cy="7436710"/>
          </a:xfrm>
          <a:prstGeom prst="rect">
            <a:avLst/>
          </a:prstGeom>
        </p:spPr>
        <p:txBody>
          <a:bodyPr/>
          <a:lstStyle/>
          <a:p>
            <a:pPr marL="0" indent="0" defTabSz="560831">
              <a:spcBef>
                <a:spcPts val="4000"/>
              </a:spcBef>
              <a:buSzTx/>
              <a:buNone/>
              <a:defRPr sz="4416"/>
            </a:pPr>
            <a:r>
              <a:t>Kubernetes Architecture</a:t>
            </a:r>
          </a:p>
          <a:p>
            <a:pPr marL="0" indent="0" defTabSz="560831">
              <a:spcBef>
                <a:spcPts val="4000"/>
              </a:spcBef>
              <a:buSzTx/>
              <a:buNone/>
              <a:defRPr sz="4416"/>
            </a:pPr>
          </a:p>
          <a:p>
            <a:pPr marL="0" indent="0" defTabSz="560831">
              <a:spcBef>
                <a:spcPts val="4000"/>
              </a:spcBef>
              <a:buSzTx/>
              <a:buNone/>
              <a:defRPr sz="4416"/>
            </a:pPr>
          </a:p>
          <a:p>
            <a:pPr marL="0" indent="0" defTabSz="560831">
              <a:spcBef>
                <a:spcPts val="4000"/>
              </a:spcBef>
              <a:buSzTx/>
              <a:buNone/>
              <a:defRPr sz="4416"/>
            </a:pPr>
          </a:p>
          <a:p>
            <a:pPr marL="0" indent="0" defTabSz="560831">
              <a:spcBef>
                <a:spcPts val="4000"/>
              </a:spcBef>
              <a:buSzTx/>
              <a:buNone/>
              <a:defRPr sz="4416"/>
            </a:pPr>
          </a:p>
          <a:p>
            <a:pPr marL="0" indent="0" defTabSz="560831">
              <a:spcBef>
                <a:spcPts val="4000"/>
              </a:spcBef>
              <a:buSzTx/>
              <a:buNone/>
              <a:defRPr sz="4416"/>
            </a:pPr>
          </a:p>
        </p:txBody>
      </p:sp>
      <p:pic>
        <p:nvPicPr>
          <p:cNvPr id="178" name="Image" descr="Image"/>
          <p:cNvPicPr>
            <a:picLocks noChangeAspect="1"/>
          </p:cNvPicPr>
          <p:nvPr/>
        </p:nvPicPr>
        <p:blipFill>
          <a:blip r:embed="rId2">
            <a:alphaModFix amt="65432"/>
            <a:extLst/>
          </a:blip>
          <a:stretch>
            <a:fillRect/>
          </a:stretch>
        </p:blipFill>
        <p:spPr>
          <a:xfrm>
            <a:off x="11786491" y="8842423"/>
            <a:ext cx="1219118" cy="714327"/>
          </a:xfrm>
          <a:prstGeom prst="rect">
            <a:avLst/>
          </a:prstGeom>
          <a:ln w="12700">
            <a:miter lim="400000"/>
          </a:ln>
        </p:spPr>
      </p:pic>
      <p:pic>
        <p:nvPicPr>
          <p:cNvPr id="179" name="Image" descr="Image"/>
          <p:cNvPicPr>
            <a:picLocks noChangeAspect="1"/>
          </p:cNvPicPr>
          <p:nvPr/>
        </p:nvPicPr>
        <p:blipFill>
          <a:blip r:embed="rId3">
            <a:alphaModFix amt="65432"/>
            <a:extLst/>
          </a:blip>
          <a:stretch>
            <a:fillRect/>
          </a:stretch>
        </p:blipFill>
        <p:spPr>
          <a:xfrm>
            <a:off x="11011199" y="8842423"/>
            <a:ext cx="853708" cy="714327"/>
          </a:xfrm>
          <a:prstGeom prst="rect">
            <a:avLst/>
          </a:prstGeom>
          <a:ln w="12700">
            <a:miter lim="400000"/>
          </a:ln>
        </p:spPr>
      </p:pic>
      <p:grpSp>
        <p:nvGrpSpPr>
          <p:cNvPr id="182" name="Partners"/>
          <p:cNvGrpSpPr/>
          <p:nvPr/>
        </p:nvGrpSpPr>
        <p:grpSpPr>
          <a:xfrm rot="19020000">
            <a:off x="9919042" y="8983686"/>
            <a:ext cx="989916" cy="431801"/>
            <a:chOff x="0" y="0"/>
            <a:chExt cx="989914" cy="431800"/>
          </a:xfrm>
        </p:grpSpPr>
        <p:sp>
          <p:nvSpPr>
            <p:cNvPr id="181"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180" name="Partners" descr="Partners"/>
            <p:cNvPicPr>
              <a:picLocks noChangeAspect="0"/>
            </p:cNvPicPr>
            <p:nvPr/>
          </p:nvPicPr>
          <p:blipFill>
            <a:blip r:embed="rId4">
              <a:extLst/>
            </a:blip>
            <a:stretch>
              <a:fillRect/>
            </a:stretch>
          </p:blipFill>
          <p:spPr>
            <a:xfrm>
              <a:off x="-1" y="0"/>
              <a:ext cx="989916" cy="431801"/>
            </a:xfrm>
            <a:prstGeom prst="rect">
              <a:avLst/>
            </a:prstGeom>
            <a:effectLst/>
          </p:spPr>
        </p:pic>
      </p:grpSp>
      <p:grpSp>
        <p:nvGrpSpPr>
          <p:cNvPr id="185" name="TechStack"/>
          <p:cNvGrpSpPr/>
          <p:nvPr/>
        </p:nvGrpSpPr>
        <p:grpSpPr>
          <a:xfrm rot="19020000">
            <a:off x="192722" y="8983686"/>
            <a:ext cx="1087756" cy="431801"/>
            <a:chOff x="0" y="0"/>
            <a:chExt cx="1087755" cy="431800"/>
          </a:xfrm>
        </p:grpSpPr>
        <p:sp>
          <p:nvSpPr>
            <p:cNvPr id="184"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183" name="TechStack" descr="TechStack"/>
            <p:cNvPicPr>
              <a:picLocks noChangeAspect="0"/>
            </p:cNvPicPr>
            <p:nvPr/>
          </p:nvPicPr>
          <p:blipFill>
            <a:blip r:embed="rId5">
              <a:extLst/>
            </a:blip>
            <a:stretch>
              <a:fillRect/>
            </a:stretch>
          </p:blipFill>
          <p:spPr>
            <a:xfrm>
              <a:off x="-1" y="0"/>
              <a:ext cx="1087757" cy="431801"/>
            </a:xfrm>
            <a:prstGeom prst="rect">
              <a:avLst/>
            </a:prstGeom>
            <a:effectLst/>
          </p:spPr>
        </p:pic>
      </p:grpSp>
      <p:pic>
        <p:nvPicPr>
          <p:cNvPr id="186" name="Image" descr="Image"/>
          <p:cNvPicPr>
            <a:picLocks noChangeAspect="1"/>
          </p:cNvPicPr>
          <p:nvPr/>
        </p:nvPicPr>
        <p:blipFill>
          <a:blip r:embed="rId6">
            <a:alphaModFix amt="64987"/>
            <a:extLst/>
          </a:blip>
          <a:stretch>
            <a:fillRect/>
          </a:stretch>
        </p:blipFill>
        <p:spPr>
          <a:xfrm>
            <a:off x="1054100" y="9235864"/>
            <a:ext cx="1379271" cy="308445"/>
          </a:xfrm>
          <a:prstGeom prst="rect">
            <a:avLst/>
          </a:prstGeom>
          <a:ln w="12700">
            <a:miter lim="400000"/>
          </a:ln>
        </p:spPr>
      </p:pic>
      <p:pic>
        <p:nvPicPr>
          <p:cNvPr id="187" name="Image" descr="Image"/>
          <p:cNvPicPr>
            <a:picLocks noChangeAspect="1"/>
          </p:cNvPicPr>
          <p:nvPr/>
        </p:nvPicPr>
        <p:blipFill>
          <a:blip r:embed="rId7">
            <a:alphaModFix amt="64987"/>
            <a:extLst/>
          </a:blip>
          <a:stretch>
            <a:fillRect/>
          </a:stretch>
        </p:blipFill>
        <p:spPr>
          <a:xfrm>
            <a:off x="2559050" y="9039000"/>
            <a:ext cx="841063" cy="702173"/>
          </a:xfrm>
          <a:prstGeom prst="rect">
            <a:avLst/>
          </a:prstGeom>
          <a:ln w="12700">
            <a:miter lim="400000"/>
          </a:ln>
        </p:spPr>
      </p:pic>
      <p:pic>
        <p:nvPicPr>
          <p:cNvPr id="188" name="Image" descr="Image"/>
          <p:cNvPicPr>
            <a:picLocks noChangeAspect="1"/>
          </p:cNvPicPr>
          <p:nvPr/>
        </p:nvPicPr>
        <p:blipFill>
          <a:blip r:embed="rId8">
            <a:alphaModFix amt="64987"/>
            <a:extLst/>
          </a:blip>
          <a:stretch>
            <a:fillRect/>
          </a:stretch>
        </p:blipFill>
        <p:spPr>
          <a:xfrm>
            <a:off x="3525791" y="9039000"/>
            <a:ext cx="1156518" cy="702173"/>
          </a:xfrm>
          <a:prstGeom prst="rect">
            <a:avLst/>
          </a:prstGeom>
          <a:ln w="12700">
            <a:miter lim="400000"/>
          </a:ln>
        </p:spPr>
      </p:pic>
      <p:pic>
        <p:nvPicPr>
          <p:cNvPr id="189" name="Image" descr="Image"/>
          <p:cNvPicPr>
            <a:picLocks noChangeAspect="1"/>
          </p:cNvPicPr>
          <p:nvPr/>
        </p:nvPicPr>
        <p:blipFill>
          <a:blip r:embed="rId9">
            <a:alphaModFix amt="64987"/>
            <a:extLst/>
          </a:blip>
          <a:stretch>
            <a:fillRect/>
          </a:stretch>
        </p:blipFill>
        <p:spPr>
          <a:xfrm>
            <a:off x="4807988" y="9129869"/>
            <a:ext cx="1156518" cy="520434"/>
          </a:xfrm>
          <a:prstGeom prst="rect">
            <a:avLst/>
          </a:prstGeom>
          <a:ln w="12700">
            <a:miter lim="400000"/>
          </a:ln>
        </p:spPr>
      </p:pic>
      <p:pic>
        <p:nvPicPr>
          <p:cNvPr id="190" name="Image" descr="Image"/>
          <p:cNvPicPr>
            <a:picLocks noChangeAspect="1"/>
          </p:cNvPicPr>
          <p:nvPr/>
        </p:nvPicPr>
        <p:blipFill>
          <a:blip r:embed="rId10">
            <a:alphaModFix amt="64987"/>
            <a:extLst/>
          </a:blip>
          <a:stretch>
            <a:fillRect/>
          </a:stretch>
        </p:blipFill>
        <p:spPr>
          <a:xfrm>
            <a:off x="6090184" y="9032923"/>
            <a:ext cx="919468" cy="714327"/>
          </a:xfrm>
          <a:prstGeom prst="rect">
            <a:avLst/>
          </a:prstGeom>
          <a:ln w="12700">
            <a:miter lim="400000"/>
          </a:ln>
        </p:spPr>
      </p:pic>
      <p:pic>
        <p:nvPicPr>
          <p:cNvPr id="191" name="Image" descr="Image"/>
          <p:cNvPicPr>
            <a:picLocks noChangeAspect="1"/>
          </p:cNvPicPr>
          <p:nvPr/>
        </p:nvPicPr>
        <p:blipFill>
          <a:blip r:embed="rId11">
            <a:alphaModFix amt="64987"/>
            <a:extLst/>
          </a:blip>
          <a:stretch>
            <a:fillRect/>
          </a:stretch>
        </p:blipFill>
        <p:spPr>
          <a:xfrm>
            <a:off x="7135331" y="9032923"/>
            <a:ext cx="714327" cy="714327"/>
          </a:xfrm>
          <a:prstGeom prst="rect">
            <a:avLst/>
          </a:prstGeom>
          <a:ln w="12700">
            <a:miter lim="400000"/>
          </a:ln>
        </p:spPr>
      </p:pic>
      <p:pic>
        <p:nvPicPr>
          <p:cNvPr id="192" name="K8s Architecture.jpeg" descr="K8s Architecture.jpeg"/>
          <p:cNvPicPr>
            <a:picLocks noChangeAspect="1"/>
          </p:cNvPicPr>
          <p:nvPr/>
        </p:nvPicPr>
        <p:blipFill>
          <a:blip r:embed="rId12">
            <a:extLst/>
          </a:blip>
          <a:stretch>
            <a:fillRect/>
          </a:stretch>
        </p:blipFill>
        <p:spPr>
          <a:xfrm>
            <a:off x="1381918" y="1992388"/>
            <a:ext cx="10790708" cy="661366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195" name="Kubernetes Architecture - Master nodes…"/>
          <p:cNvSpPr txBox="1"/>
          <p:nvPr>
            <p:ph type="body" idx="1"/>
          </p:nvPr>
        </p:nvSpPr>
        <p:spPr>
          <a:xfrm>
            <a:off x="643135" y="1111794"/>
            <a:ext cx="11718530" cy="7436710"/>
          </a:xfrm>
          <a:prstGeom prst="rect">
            <a:avLst/>
          </a:prstGeom>
        </p:spPr>
        <p:txBody>
          <a:bodyPr/>
          <a:lstStyle/>
          <a:p>
            <a:pPr marL="0" indent="0" defTabSz="560831">
              <a:spcBef>
                <a:spcPts val="4000"/>
              </a:spcBef>
              <a:buSzTx/>
              <a:buNone/>
              <a:defRPr sz="4416"/>
            </a:pPr>
            <a:r>
              <a:t>Kubernetes Architecture - Master nodes</a:t>
            </a:r>
          </a:p>
          <a:p>
            <a:pPr marL="238539" indent="-238539" defTabSz="560831">
              <a:spcBef>
                <a:spcPts val="4000"/>
              </a:spcBef>
              <a:buBlip>
                <a:blip r:embed="rId2"/>
              </a:buBlip>
              <a:defRPr sz="2304"/>
            </a:pPr>
            <a:r>
              <a:t>Master nodes: the master node is the gateway for all the administrative tasks to build and manage clusters</a:t>
            </a:r>
          </a:p>
          <a:p>
            <a:pPr marL="238539" indent="-238539" defTabSz="560831">
              <a:spcBef>
                <a:spcPts val="4000"/>
              </a:spcBef>
              <a:buBlip>
                <a:blip r:embed="rId2"/>
              </a:buBlip>
              <a:defRPr sz="2304"/>
            </a:pPr>
            <a:r>
              <a:t>API server: This is the interface used by the Kubernetes master control plane to receive administrative REST commands and to interact with the cluster worker nodes</a:t>
            </a:r>
          </a:p>
          <a:p>
            <a:pPr marL="238539" indent="-238539" defTabSz="560831">
              <a:spcBef>
                <a:spcPts val="4000"/>
              </a:spcBef>
              <a:buBlip>
                <a:blip r:embed="rId2"/>
              </a:buBlip>
              <a:defRPr sz="2304"/>
            </a:pPr>
            <a:r>
              <a:t>Scheduler: This component typically handles pod to node allocation for newly created pods that are not yet allocated to any node, in which it selects a desirable node for them to operate</a:t>
            </a:r>
          </a:p>
          <a:p>
            <a:pPr marL="238539" indent="-238539" defTabSz="560831">
              <a:spcBef>
                <a:spcPts val="4000"/>
              </a:spcBef>
              <a:buBlip>
                <a:blip r:embed="rId2"/>
              </a:buBlip>
              <a:defRPr sz="2304"/>
            </a:pPr>
            <a:r>
              <a:t>Controller manager: The Kubernetes controller manager is a daemon that embeds the core control loops shipped with Kubernetes. In Kubernetes, a controller is a control loop that watches the shared state of the cluster through the api server and makes changes attempting to move the current state towards the desired state.</a:t>
            </a:r>
          </a:p>
          <a:p>
            <a:pPr marL="238539" indent="-238539" defTabSz="560831">
              <a:spcBef>
                <a:spcPts val="4000"/>
              </a:spcBef>
              <a:buBlip>
                <a:blip r:embed="rId2"/>
              </a:buBlip>
              <a:defRPr sz="2304"/>
            </a:pPr>
            <a:r>
              <a:t>Etcd: it is a CoreOS backend distributed key-value store, used by Kubernetes to store cluster’s state and configurations</a:t>
            </a:r>
          </a:p>
          <a:p>
            <a:pPr marL="0" indent="0" defTabSz="438911">
              <a:lnSpc>
                <a:spcPts val="2700"/>
              </a:lnSpc>
              <a:spcBef>
                <a:spcPts val="0"/>
              </a:spcBef>
              <a:buSzTx/>
              <a:buNone/>
              <a:defRPr sz="1152">
                <a:solidFill>
                  <a:srgbClr val="000000"/>
                </a:solidFill>
                <a:latin typeface="Times"/>
                <a:ea typeface="Times"/>
                <a:cs typeface="Times"/>
                <a:sym typeface="Times"/>
              </a:defRPr>
            </a:pPr>
          </a:p>
        </p:txBody>
      </p:sp>
      <p:pic>
        <p:nvPicPr>
          <p:cNvPr id="196" name="Image" descr="Image"/>
          <p:cNvPicPr>
            <a:picLocks noChangeAspect="1"/>
          </p:cNvPicPr>
          <p:nvPr/>
        </p:nvPicPr>
        <p:blipFill>
          <a:blip r:embed="rId3">
            <a:alphaModFix amt="65432"/>
            <a:extLst/>
          </a:blip>
          <a:stretch>
            <a:fillRect/>
          </a:stretch>
        </p:blipFill>
        <p:spPr>
          <a:xfrm>
            <a:off x="11786491" y="8842423"/>
            <a:ext cx="1219118" cy="714327"/>
          </a:xfrm>
          <a:prstGeom prst="rect">
            <a:avLst/>
          </a:prstGeom>
          <a:ln w="12700">
            <a:miter lim="400000"/>
          </a:ln>
        </p:spPr>
      </p:pic>
      <p:pic>
        <p:nvPicPr>
          <p:cNvPr id="197" name="Image" descr="Image"/>
          <p:cNvPicPr>
            <a:picLocks noChangeAspect="1"/>
          </p:cNvPicPr>
          <p:nvPr/>
        </p:nvPicPr>
        <p:blipFill>
          <a:blip r:embed="rId4">
            <a:alphaModFix amt="65432"/>
            <a:extLst/>
          </a:blip>
          <a:stretch>
            <a:fillRect/>
          </a:stretch>
        </p:blipFill>
        <p:spPr>
          <a:xfrm>
            <a:off x="11011199" y="8842423"/>
            <a:ext cx="853708" cy="714327"/>
          </a:xfrm>
          <a:prstGeom prst="rect">
            <a:avLst/>
          </a:prstGeom>
          <a:ln w="12700">
            <a:miter lim="400000"/>
          </a:ln>
        </p:spPr>
      </p:pic>
      <p:grpSp>
        <p:nvGrpSpPr>
          <p:cNvPr id="200" name="Partners"/>
          <p:cNvGrpSpPr/>
          <p:nvPr/>
        </p:nvGrpSpPr>
        <p:grpSpPr>
          <a:xfrm rot="19020000">
            <a:off x="9919042" y="8983686"/>
            <a:ext cx="989916" cy="431801"/>
            <a:chOff x="0" y="0"/>
            <a:chExt cx="989914" cy="431800"/>
          </a:xfrm>
        </p:grpSpPr>
        <p:sp>
          <p:nvSpPr>
            <p:cNvPr id="199"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198" name="Partners" descr="Partners"/>
            <p:cNvPicPr>
              <a:picLocks noChangeAspect="0"/>
            </p:cNvPicPr>
            <p:nvPr/>
          </p:nvPicPr>
          <p:blipFill>
            <a:blip r:embed="rId5">
              <a:extLst/>
            </a:blip>
            <a:stretch>
              <a:fillRect/>
            </a:stretch>
          </p:blipFill>
          <p:spPr>
            <a:xfrm>
              <a:off x="-1" y="0"/>
              <a:ext cx="989916" cy="431801"/>
            </a:xfrm>
            <a:prstGeom prst="rect">
              <a:avLst/>
            </a:prstGeom>
            <a:effectLst/>
          </p:spPr>
        </p:pic>
      </p:grpSp>
      <p:grpSp>
        <p:nvGrpSpPr>
          <p:cNvPr id="203" name="TechStack"/>
          <p:cNvGrpSpPr/>
          <p:nvPr/>
        </p:nvGrpSpPr>
        <p:grpSpPr>
          <a:xfrm rot="19020000">
            <a:off x="192722" y="8983686"/>
            <a:ext cx="1087756" cy="431801"/>
            <a:chOff x="0" y="0"/>
            <a:chExt cx="1087755" cy="431800"/>
          </a:xfrm>
        </p:grpSpPr>
        <p:sp>
          <p:nvSpPr>
            <p:cNvPr id="202"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201" name="TechStack" descr="TechStack"/>
            <p:cNvPicPr>
              <a:picLocks noChangeAspect="0"/>
            </p:cNvPicPr>
            <p:nvPr/>
          </p:nvPicPr>
          <p:blipFill>
            <a:blip r:embed="rId6">
              <a:extLst/>
            </a:blip>
            <a:stretch>
              <a:fillRect/>
            </a:stretch>
          </p:blipFill>
          <p:spPr>
            <a:xfrm>
              <a:off x="-1" y="0"/>
              <a:ext cx="1087757" cy="431801"/>
            </a:xfrm>
            <a:prstGeom prst="rect">
              <a:avLst/>
            </a:prstGeom>
            <a:effectLst/>
          </p:spPr>
        </p:pic>
      </p:grpSp>
      <p:pic>
        <p:nvPicPr>
          <p:cNvPr id="204" name="Image" descr="Image"/>
          <p:cNvPicPr>
            <a:picLocks noChangeAspect="1"/>
          </p:cNvPicPr>
          <p:nvPr/>
        </p:nvPicPr>
        <p:blipFill>
          <a:blip r:embed="rId7">
            <a:alphaModFix amt="64987"/>
            <a:extLst/>
          </a:blip>
          <a:stretch>
            <a:fillRect/>
          </a:stretch>
        </p:blipFill>
        <p:spPr>
          <a:xfrm>
            <a:off x="1054100" y="9235864"/>
            <a:ext cx="1379271" cy="308445"/>
          </a:xfrm>
          <a:prstGeom prst="rect">
            <a:avLst/>
          </a:prstGeom>
          <a:ln w="12700">
            <a:miter lim="400000"/>
          </a:ln>
        </p:spPr>
      </p:pic>
      <p:pic>
        <p:nvPicPr>
          <p:cNvPr id="205" name="Image" descr="Image"/>
          <p:cNvPicPr>
            <a:picLocks noChangeAspect="1"/>
          </p:cNvPicPr>
          <p:nvPr/>
        </p:nvPicPr>
        <p:blipFill>
          <a:blip r:embed="rId8">
            <a:alphaModFix amt="64987"/>
            <a:extLst/>
          </a:blip>
          <a:stretch>
            <a:fillRect/>
          </a:stretch>
        </p:blipFill>
        <p:spPr>
          <a:xfrm>
            <a:off x="2559050" y="9039000"/>
            <a:ext cx="841063" cy="702173"/>
          </a:xfrm>
          <a:prstGeom prst="rect">
            <a:avLst/>
          </a:prstGeom>
          <a:ln w="12700">
            <a:miter lim="400000"/>
          </a:ln>
        </p:spPr>
      </p:pic>
      <p:pic>
        <p:nvPicPr>
          <p:cNvPr id="206" name="Image" descr="Image"/>
          <p:cNvPicPr>
            <a:picLocks noChangeAspect="1"/>
          </p:cNvPicPr>
          <p:nvPr/>
        </p:nvPicPr>
        <p:blipFill>
          <a:blip r:embed="rId9">
            <a:alphaModFix amt="64987"/>
            <a:extLst/>
          </a:blip>
          <a:stretch>
            <a:fillRect/>
          </a:stretch>
        </p:blipFill>
        <p:spPr>
          <a:xfrm>
            <a:off x="3525791" y="9039000"/>
            <a:ext cx="1156518" cy="702173"/>
          </a:xfrm>
          <a:prstGeom prst="rect">
            <a:avLst/>
          </a:prstGeom>
          <a:ln w="12700">
            <a:miter lim="400000"/>
          </a:ln>
        </p:spPr>
      </p:pic>
      <p:pic>
        <p:nvPicPr>
          <p:cNvPr id="207" name="Image" descr="Image"/>
          <p:cNvPicPr>
            <a:picLocks noChangeAspect="1"/>
          </p:cNvPicPr>
          <p:nvPr/>
        </p:nvPicPr>
        <p:blipFill>
          <a:blip r:embed="rId10">
            <a:alphaModFix amt="64987"/>
            <a:extLst/>
          </a:blip>
          <a:stretch>
            <a:fillRect/>
          </a:stretch>
        </p:blipFill>
        <p:spPr>
          <a:xfrm>
            <a:off x="4807988" y="9129869"/>
            <a:ext cx="1156518" cy="520434"/>
          </a:xfrm>
          <a:prstGeom prst="rect">
            <a:avLst/>
          </a:prstGeom>
          <a:ln w="12700">
            <a:miter lim="400000"/>
          </a:ln>
        </p:spPr>
      </p:pic>
      <p:pic>
        <p:nvPicPr>
          <p:cNvPr id="208" name="Image" descr="Image"/>
          <p:cNvPicPr>
            <a:picLocks noChangeAspect="1"/>
          </p:cNvPicPr>
          <p:nvPr/>
        </p:nvPicPr>
        <p:blipFill>
          <a:blip r:embed="rId11">
            <a:alphaModFix amt="64987"/>
            <a:extLst/>
          </a:blip>
          <a:stretch>
            <a:fillRect/>
          </a:stretch>
        </p:blipFill>
        <p:spPr>
          <a:xfrm>
            <a:off x="6090184" y="9032923"/>
            <a:ext cx="919468" cy="714327"/>
          </a:xfrm>
          <a:prstGeom prst="rect">
            <a:avLst/>
          </a:prstGeom>
          <a:ln w="12700">
            <a:miter lim="400000"/>
          </a:ln>
        </p:spPr>
      </p:pic>
      <p:pic>
        <p:nvPicPr>
          <p:cNvPr id="209" name="Image" descr="Image"/>
          <p:cNvPicPr>
            <a:picLocks noChangeAspect="1"/>
          </p:cNvPicPr>
          <p:nvPr/>
        </p:nvPicPr>
        <p:blipFill>
          <a:blip r:embed="rId12">
            <a:alphaModFix amt="64987"/>
            <a:extLst/>
          </a:blip>
          <a:stretch>
            <a:fillRect/>
          </a:stretch>
        </p:blipFill>
        <p:spPr>
          <a:xfrm>
            <a:off x="7135331" y="9032923"/>
            <a:ext cx="714327" cy="714327"/>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212" name="Kubernetes Architecture - Worker nodes…"/>
          <p:cNvSpPr txBox="1"/>
          <p:nvPr>
            <p:ph type="body" idx="1"/>
          </p:nvPr>
        </p:nvSpPr>
        <p:spPr>
          <a:xfrm>
            <a:off x="643135" y="1111794"/>
            <a:ext cx="11718530" cy="7436710"/>
          </a:xfrm>
          <a:prstGeom prst="rect">
            <a:avLst/>
          </a:prstGeom>
        </p:spPr>
        <p:txBody>
          <a:bodyPr/>
          <a:lstStyle/>
          <a:p>
            <a:pPr marL="0" indent="0" defTabSz="519937">
              <a:spcBef>
                <a:spcPts val="3700"/>
              </a:spcBef>
              <a:buSzTx/>
              <a:buNone/>
              <a:defRPr sz="4093"/>
            </a:pPr>
            <a:r>
              <a:t>Kubernetes Architecture - Worker nodes</a:t>
            </a:r>
          </a:p>
          <a:p>
            <a:pPr marL="221145" indent="-221145" algn="just" defTabSz="519937">
              <a:spcBef>
                <a:spcPts val="3700"/>
              </a:spcBef>
              <a:buBlip>
                <a:blip r:embed="rId2"/>
              </a:buBlip>
              <a:defRPr sz="2136"/>
            </a:pPr>
            <a:r>
              <a:t>One or more worker nodes: A worker node, typically it’s a machine that can be VM, Bare Metal, etc. that host and run containerized the applications using Pods, while the actual provisioning and control of these Pods on the workers’ nodes is by the master node</a:t>
            </a:r>
          </a:p>
          <a:p>
            <a:pPr marL="221145" indent="-221145" defTabSz="519937">
              <a:spcBef>
                <a:spcPts val="3700"/>
              </a:spcBef>
              <a:buBlip>
                <a:blip r:embed="rId2"/>
              </a:buBlip>
              <a:defRPr sz="2136"/>
            </a:pPr>
            <a:r>
              <a:t>Kubelet: The kubelet is an agent that runs on each worker node and communicates with the master node</a:t>
            </a:r>
          </a:p>
          <a:p>
            <a:pPr marL="221145" indent="-221145" defTabSz="519937">
              <a:spcBef>
                <a:spcPts val="3700"/>
              </a:spcBef>
              <a:buBlip>
                <a:blip r:embed="rId2"/>
              </a:buBlip>
              <a:defRPr sz="2136"/>
            </a:pPr>
            <a:r>
              <a:t>Container Runtime: This is the engine that used by the worker node to run and manage a container’s lifecycle</a:t>
            </a:r>
          </a:p>
          <a:p>
            <a:pPr marL="221145" indent="-221145" algn="just" defTabSz="519937">
              <a:spcBef>
                <a:spcPts val="3700"/>
              </a:spcBef>
              <a:buBlip>
                <a:blip r:embed="rId2"/>
              </a:buBlip>
              <a:defRPr sz="2136"/>
            </a:pPr>
            <a:r>
              <a:t>kube-proxy: In a high level, kube-proxy is the gateway of worker node to interact with the external networks and nodes as well as it enables Kubernetes to achieve service abstraction by creating and maintaining network rules on the host and performing connection forwarding, which ultimately will enable the communication to directed to the service abstraction (logical construct called a Service) rather than connecting directly to the Pod to access an application.</a:t>
            </a:r>
          </a:p>
          <a:p>
            <a:pPr marL="221145" indent="-221145" algn="just" defTabSz="519937">
              <a:spcBef>
                <a:spcPts val="3700"/>
              </a:spcBef>
              <a:buBlip>
                <a:blip r:embed="rId2"/>
              </a:buBlip>
              <a:defRPr sz="2136"/>
            </a:pPr>
            <a:r>
              <a:t>Pod: A Pod is an Atomic deployment and execution in Kubernetes architecture, Pod is tightly coupled to the worker node, and technically a Pod in worker can run one or more containers</a:t>
            </a:r>
          </a:p>
          <a:p>
            <a:pPr marL="0" indent="0" defTabSz="406908">
              <a:lnSpc>
                <a:spcPts val="2500"/>
              </a:lnSpc>
              <a:spcBef>
                <a:spcPts val="0"/>
              </a:spcBef>
              <a:buSzTx/>
              <a:buNone/>
              <a:defRPr sz="1068">
                <a:solidFill>
                  <a:srgbClr val="000000"/>
                </a:solidFill>
                <a:latin typeface="Times"/>
                <a:ea typeface="Times"/>
                <a:cs typeface="Times"/>
                <a:sym typeface="Times"/>
              </a:defRPr>
            </a:pPr>
          </a:p>
        </p:txBody>
      </p:sp>
      <p:pic>
        <p:nvPicPr>
          <p:cNvPr id="213" name="Image" descr="Image"/>
          <p:cNvPicPr>
            <a:picLocks noChangeAspect="1"/>
          </p:cNvPicPr>
          <p:nvPr/>
        </p:nvPicPr>
        <p:blipFill>
          <a:blip r:embed="rId3">
            <a:alphaModFix amt="65432"/>
            <a:extLst/>
          </a:blip>
          <a:stretch>
            <a:fillRect/>
          </a:stretch>
        </p:blipFill>
        <p:spPr>
          <a:xfrm>
            <a:off x="11786491" y="8842423"/>
            <a:ext cx="1219118" cy="714327"/>
          </a:xfrm>
          <a:prstGeom prst="rect">
            <a:avLst/>
          </a:prstGeom>
          <a:ln w="12700">
            <a:miter lim="400000"/>
          </a:ln>
        </p:spPr>
      </p:pic>
      <p:pic>
        <p:nvPicPr>
          <p:cNvPr id="214" name="Image" descr="Image"/>
          <p:cNvPicPr>
            <a:picLocks noChangeAspect="1"/>
          </p:cNvPicPr>
          <p:nvPr/>
        </p:nvPicPr>
        <p:blipFill>
          <a:blip r:embed="rId4">
            <a:alphaModFix amt="65432"/>
            <a:extLst/>
          </a:blip>
          <a:stretch>
            <a:fillRect/>
          </a:stretch>
        </p:blipFill>
        <p:spPr>
          <a:xfrm>
            <a:off x="11011199" y="8842423"/>
            <a:ext cx="853708" cy="714327"/>
          </a:xfrm>
          <a:prstGeom prst="rect">
            <a:avLst/>
          </a:prstGeom>
          <a:ln w="12700">
            <a:miter lim="400000"/>
          </a:ln>
        </p:spPr>
      </p:pic>
      <p:grpSp>
        <p:nvGrpSpPr>
          <p:cNvPr id="217" name="Partners"/>
          <p:cNvGrpSpPr/>
          <p:nvPr/>
        </p:nvGrpSpPr>
        <p:grpSpPr>
          <a:xfrm rot="19020000">
            <a:off x="9919042" y="8983686"/>
            <a:ext cx="989916" cy="431801"/>
            <a:chOff x="0" y="0"/>
            <a:chExt cx="989914" cy="431800"/>
          </a:xfrm>
        </p:grpSpPr>
        <p:sp>
          <p:nvSpPr>
            <p:cNvPr id="216"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215" name="Partners" descr="Partners"/>
            <p:cNvPicPr>
              <a:picLocks noChangeAspect="0"/>
            </p:cNvPicPr>
            <p:nvPr/>
          </p:nvPicPr>
          <p:blipFill>
            <a:blip r:embed="rId5">
              <a:extLst/>
            </a:blip>
            <a:stretch>
              <a:fillRect/>
            </a:stretch>
          </p:blipFill>
          <p:spPr>
            <a:xfrm>
              <a:off x="-1" y="0"/>
              <a:ext cx="989916" cy="431801"/>
            </a:xfrm>
            <a:prstGeom prst="rect">
              <a:avLst/>
            </a:prstGeom>
            <a:effectLst/>
          </p:spPr>
        </p:pic>
      </p:grpSp>
      <p:grpSp>
        <p:nvGrpSpPr>
          <p:cNvPr id="220" name="TechStack"/>
          <p:cNvGrpSpPr/>
          <p:nvPr/>
        </p:nvGrpSpPr>
        <p:grpSpPr>
          <a:xfrm rot="19020000">
            <a:off x="192722" y="8983686"/>
            <a:ext cx="1087756" cy="431801"/>
            <a:chOff x="0" y="0"/>
            <a:chExt cx="1087755" cy="431800"/>
          </a:xfrm>
        </p:grpSpPr>
        <p:sp>
          <p:nvSpPr>
            <p:cNvPr id="219"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218" name="TechStack" descr="TechStack"/>
            <p:cNvPicPr>
              <a:picLocks noChangeAspect="0"/>
            </p:cNvPicPr>
            <p:nvPr/>
          </p:nvPicPr>
          <p:blipFill>
            <a:blip r:embed="rId6">
              <a:extLst/>
            </a:blip>
            <a:stretch>
              <a:fillRect/>
            </a:stretch>
          </p:blipFill>
          <p:spPr>
            <a:xfrm>
              <a:off x="-1" y="0"/>
              <a:ext cx="1087757" cy="431801"/>
            </a:xfrm>
            <a:prstGeom prst="rect">
              <a:avLst/>
            </a:prstGeom>
            <a:effectLst/>
          </p:spPr>
        </p:pic>
      </p:grpSp>
      <p:pic>
        <p:nvPicPr>
          <p:cNvPr id="221" name="Image" descr="Image"/>
          <p:cNvPicPr>
            <a:picLocks noChangeAspect="1"/>
          </p:cNvPicPr>
          <p:nvPr/>
        </p:nvPicPr>
        <p:blipFill>
          <a:blip r:embed="rId7">
            <a:alphaModFix amt="64987"/>
            <a:extLst/>
          </a:blip>
          <a:stretch>
            <a:fillRect/>
          </a:stretch>
        </p:blipFill>
        <p:spPr>
          <a:xfrm>
            <a:off x="1054100" y="9235864"/>
            <a:ext cx="1379271" cy="308445"/>
          </a:xfrm>
          <a:prstGeom prst="rect">
            <a:avLst/>
          </a:prstGeom>
          <a:ln w="12700">
            <a:miter lim="400000"/>
          </a:ln>
        </p:spPr>
      </p:pic>
      <p:pic>
        <p:nvPicPr>
          <p:cNvPr id="222" name="Image" descr="Image"/>
          <p:cNvPicPr>
            <a:picLocks noChangeAspect="1"/>
          </p:cNvPicPr>
          <p:nvPr/>
        </p:nvPicPr>
        <p:blipFill>
          <a:blip r:embed="rId8">
            <a:alphaModFix amt="64987"/>
            <a:extLst/>
          </a:blip>
          <a:stretch>
            <a:fillRect/>
          </a:stretch>
        </p:blipFill>
        <p:spPr>
          <a:xfrm>
            <a:off x="2559050" y="9039000"/>
            <a:ext cx="841063" cy="702173"/>
          </a:xfrm>
          <a:prstGeom prst="rect">
            <a:avLst/>
          </a:prstGeom>
          <a:ln w="12700">
            <a:miter lim="400000"/>
          </a:ln>
        </p:spPr>
      </p:pic>
      <p:pic>
        <p:nvPicPr>
          <p:cNvPr id="223" name="Image" descr="Image"/>
          <p:cNvPicPr>
            <a:picLocks noChangeAspect="1"/>
          </p:cNvPicPr>
          <p:nvPr/>
        </p:nvPicPr>
        <p:blipFill>
          <a:blip r:embed="rId9">
            <a:alphaModFix amt="64987"/>
            <a:extLst/>
          </a:blip>
          <a:stretch>
            <a:fillRect/>
          </a:stretch>
        </p:blipFill>
        <p:spPr>
          <a:xfrm>
            <a:off x="3525791" y="9039000"/>
            <a:ext cx="1156518" cy="702173"/>
          </a:xfrm>
          <a:prstGeom prst="rect">
            <a:avLst/>
          </a:prstGeom>
          <a:ln w="12700">
            <a:miter lim="400000"/>
          </a:ln>
        </p:spPr>
      </p:pic>
      <p:pic>
        <p:nvPicPr>
          <p:cNvPr id="224" name="Image" descr="Image"/>
          <p:cNvPicPr>
            <a:picLocks noChangeAspect="1"/>
          </p:cNvPicPr>
          <p:nvPr/>
        </p:nvPicPr>
        <p:blipFill>
          <a:blip r:embed="rId10">
            <a:alphaModFix amt="64987"/>
            <a:extLst/>
          </a:blip>
          <a:stretch>
            <a:fillRect/>
          </a:stretch>
        </p:blipFill>
        <p:spPr>
          <a:xfrm>
            <a:off x="4807988" y="9129869"/>
            <a:ext cx="1156518" cy="520434"/>
          </a:xfrm>
          <a:prstGeom prst="rect">
            <a:avLst/>
          </a:prstGeom>
          <a:ln w="12700">
            <a:miter lim="400000"/>
          </a:ln>
        </p:spPr>
      </p:pic>
      <p:pic>
        <p:nvPicPr>
          <p:cNvPr id="225" name="Image" descr="Image"/>
          <p:cNvPicPr>
            <a:picLocks noChangeAspect="1"/>
          </p:cNvPicPr>
          <p:nvPr/>
        </p:nvPicPr>
        <p:blipFill>
          <a:blip r:embed="rId11">
            <a:alphaModFix amt="64987"/>
            <a:extLst/>
          </a:blip>
          <a:stretch>
            <a:fillRect/>
          </a:stretch>
        </p:blipFill>
        <p:spPr>
          <a:xfrm>
            <a:off x="6090184" y="9032923"/>
            <a:ext cx="919468" cy="714327"/>
          </a:xfrm>
          <a:prstGeom prst="rect">
            <a:avLst/>
          </a:prstGeom>
          <a:ln w="12700">
            <a:miter lim="400000"/>
          </a:ln>
        </p:spPr>
      </p:pic>
      <p:pic>
        <p:nvPicPr>
          <p:cNvPr id="226" name="Image" descr="Image"/>
          <p:cNvPicPr>
            <a:picLocks noChangeAspect="1"/>
          </p:cNvPicPr>
          <p:nvPr/>
        </p:nvPicPr>
        <p:blipFill>
          <a:blip r:embed="rId12">
            <a:alphaModFix amt="64987"/>
            <a:extLst/>
          </a:blip>
          <a:stretch>
            <a:fillRect/>
          </a:stretch>
        </p:blipFill>
        <p:spPr>
          <a:xfrm>
            <a:off x="7135331" y="9032923"/>
            <a:ext cx="714327" cy="71432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229" name="“The ELK Stack”…"/>
          <p:cNvSpPr txBox="1"/>
          <p:nvPr>
            <p:ph type="body" idx="1"/>
          </p:nvPr>
        </p:nvSpPr>
        <p:spPr>
          <a:xfrm>
            <a:off x="643135" y="1111794"/>
            <a:ext cx="11718530" cy="7436710"/>
          </a:xfrm>
          <a:prstGeom prst="rect">
            <a:avLst/>
          </a:prstGeom>
        </p:spPr>
        <p:txBody>
          <a:bodyPr/>
          <a:lstStyle/>
          <a:p>
            <a:pPr marL="0" indent="0">
              <a:buSzTx/>
              <a:buNone/>
            </a:pPr>
            <a:r>
              <a:t>“The ELK Stack” </a:t>
            </a:r>
          </a:p>
          <a:p>
            <a:pPr marL="0" indent="0">
              <a:buSzTx/>
              <a:buNone/>
            </a:pPr>
            <a:r>
              <a:t>- ElasticSearch, Logstash &amp; Kibana</a:t>
            </a:r>
          </a:p>
        </p:txBody>
      </p:sp>
      <p:pic>
        <p:nvPicPr>
          <p:cNvPr id="230" name="Image" descr="Image"/>
          <p:cNvPicPr>
            <a:picLocks noChangeAspect="1"/>
          </p:cNvPicPr>
          <p:nvPr/>
        </p:nvPicPr>
        <p:blipFill>
          <a:blip r:embed="rId2">
            <a:alphaModFix amt="65432"/>
            <a:extLst/>
          </a:blip>
          <a:stretch>
            <a:fillRect/>
          </a:stretch>
        </p:blipFill>
        <p:spPr>
          <a:xfrm>
            <a:off x="11786491" y="8842423"/>
            <a:ext cx="1219118" cy="714327"/>
          </a:xfrm>
          <a:prstGeom prst="rect">
            <a:avLst/>
          </a:prstGeom>
          <a:ln w="12700">
            <a:miter lim="400000"/>
          </a:ln>
        </p:spPr>
      </p:pic>
      <p:pic>
        <p:nvPicPr>
          <p:cNvPr id="231" name="Image" descr="Image"/>
          <p:cNvPicPr>
            <a:picLocks noChangeAspect="1"/>
          </p:cNvPicPr>
          <p:nvPr/>
        </p:nvPicPr>
        <p:blipFill>
          <a:blip r:embed="rId3">
            <a:alphaModFix amt="65432"/>
            <a:extLst/>
          </a:blip>
          <a:stretch>
            <a:fillRect/>
          </a:stretch>
        </p:blipFill>
        <p:spPr>
          <a:xfrm>
            <a:off x="11011199" y="8842423"/>
            <a:ext cx="853708" cy="714327"/>
          </a:xfrm>
          <a:prstGeom prst="rect">
            <a:avLst/>
          </a:prstGeom>
          <a:ln w="12700">
            <a:miter lim="400000"/>
          </a:ln>
        </p:spPr>
      </p:pic>
      <p:grpSp>
        <p:nvGrpSpPr>
          <p:cNvPr id="234" name="Partners"/>
          <p:cNvGrpSpPr/>
          <p:nvPr/>
        </p:nvGrpSpPr>
        <p:grpSpPr>
          <a:xfrm rot="19020000">
            <a:off x="9919042" y="8983686"/>
            <a:ext cx="989916" cy="431801"/>
            <a:chOff x="0" y="0"/>
            <a:chExt cx="989914" cy="431800"/>
          </a:xfrm>
        </p:grpSpPr>
        <p:sp>
          <p:nvSpPr>
            <p:cNvPr id="233"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232" name="Partners" descr="Partners"/>
            <p:cNvPicPr>
              <a:picLocks noChangeAspect="0"/>
            </p:cNvPicPr>
            <p:nvPr/>
          </p:nvPicPr>
          <p:blipFill>
            <a:blip r:embed="rId4">
              <a:extLst/>
            </a:blip>
            <a:stretch>
              <a:fillRect/>
            </a:stretch>
          </p:blipFill>
          <p:spPr>
            <a:xfrm>
              <a:off x="-1" y="0"/>
              <a:ext cx="989916" cy="431801"/>
            </a:xfrm>
            <a:prstGeom prst="rect">
              <a:avLst/>
            </a:prstGeom>
            <a:effectLst/>
          </p:spPr>
        </p:pic>
      </p:grpSp>
      <p:grpSp>
        <p:nvGrpSpPr>
          <p:cNvPr id="237" name="TechStack"/>
          <p:cNvGrpSpPr/>
          <p:nvPr/>
        </p:nvGrpSpPr>
        <p:grpSpPr>
          <a:xfrm rot="19020000">
            <a:off x="192722" y="8983686"/>
            <a:ext cx="1087756" cy="431801"/>
            <a:chOff x="0" y="0"/>
            <a:chExt cx="1087755" cy="431800"/>
          </a:xfrm>
        </p:grpSpPr>
        <p:sp>
          <p:nvSpPr>
            <p:cNvPr id="236"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235" name="TechStack" descr="TechStack"/>
            <p:cNvPicPr>
              <a:picLocks noChangeAspect="0"/>
            </p:cNvPicPr>
            <p:nvPr/>
          </p:nvPicPr>
          <p:blipFill>
            <a:blip r:embed="rId5">
              <a:extLst/>
            </a:blip>
            <a:stretch>
              <a:fillRect/>
            </a:stretch>
          </p:blipFill>
          <p:spPr>
            <a:xfrm>
              <a:off x="-1" y="0"/>
              <a:ext cx="1087757" cy="431801"/>
            </a:xfrm>
            <a:prstGeom prst="rect">
              <a:avLst/>
            </a:prstGeom>
            <a:effectLst/>
          </p:spPr>
        </p:pic>
      </p:grpSp>
      <p:pic>
        <p:nvPicPr>
          <p:cNvPr id="238" name="Image" descr="Image"/>
          <p:cNvPicPr>
            <a:picLocks noChangeAspect="1"/>
          </p:cNvPicPr>
          <p:nvPr/>
        </p:nvPicPr>
        <p:blipFill>
          <a:blip r:embed="rId6">
            <a:alphaModFix amt="64987"/>
            <a:extLst/>
          </a:blip>
          <a:stretch>
            <a:fillRect/>
          </a:stretch>
        </p:blipFill>
        <p:spPr>
          <a:xfrm>
            <a:off x="1054100" y="9235864"/>
            <a:ext cx="1379271" cy="308445"/>
          </a:xfrm>
          <a:prstGeom prst="rect">
            <a:avLst/>
          </a:prstGeom>
          <a:ln w="12700">
            <a:miter lim="400000"/>
          </a:ln>
        </p:spPr>
      </p:pic>
      <p:pic>
        <p:nvPicPr>
          <p:cNvPr id="239" name="Image" descr="Image"/>
          <p:cNvPicPr>
            <a:picLocks noChangeAspect="1"/>
          </p:cNvPicPr>
          <p:nvPr/>
        </p:nvPicPr>
        <p:blipFill>
          <a:blip r:embed="rId7">
            <a:alphaModFix amt="64987"/>
            <a:extLst/>
          </a:blip>
          <a:stretch>
            <a:fillRect/>
          </a:stretch>
        </p:blipFill>
        <p:spPr>
          <a:xfrm>
            <a:off x="2559050" y="9039000"/>
            <a:ext cx="841063" cy="702173"/>
          </a:xfrm>
          <a:prstGeom prst="rect">
            <a:avLst/>
          </a:prstGeom>
          <a:ln w="12700">
            <a:miter lim="400000"/>
          </a:ln>
        </p:spPr>
      </p:pic>
      <p:pic>
        <p:nvPicPr>
          <p:cNvPr id="240" name="Image" descr="Image"/>
          <p:cNvPicPr>
            <a:picLocks noChangeAspect="1"/>
          </p:cNvPicPr>
          <p:nvPr/>
        </p:nvPicPr>
        <p:blipFill>
          <a:blip r:embed="rId8">
            <a:alphaModFix amt="64987"/>
            <a:extLst/>
          </a:blip>
          <a:stretch>
            <a:fillRect/>
          </a:stretch>
        </p:blipFill>
        <p:spPr>
          <a:xfrm>
            <a:off x="3525791" y="9039000"/>
            <a:ext cx="1156518" cy="702173"/>
          </a:xfrm>
          <a:prstGeom prst="rect">
            <a:avLst/>
          </a:prstGeom>
          <a:ln w="12700">
            <a:miter lim="400000"/>
          </a:ln>
        </p:spPr>
      </p:pic>
      <p:pic>
        <p:nvPicPr>
          <p:cNvPr id="241" name="Image" descr="Image"/>
          <p:cNvPicPr>
            <a:picLocks noChangeAspect="1"/>
          </p:cNvPicPr>
          <p:nvPr/>
        </p:nvPicPr>
        <p:blipFill>
          <a:blip r:embed="rId9">
            <a:alphaModFix amt="64987"/>
            <a:extLst/>
          </a:blip>
          <a:stretch>
            <a:fillRect/>
          </a:stretch>
        </p:blipFill>
        <p:spPr>
          <a:xfrm>
            <a:off x="4807988" y="9129869"/>
            <a:ext cx="1156518" cy="520434"/>
          </a:xfrm>
          <a:prstGeom prst="rect">
            <a:avLst/>
          </a:prstGeom>
          <a:ln w="12700">
            <a:miter lim="400000"/>
          </a:ln>
        </p:spPr>
      </p:pic>
      <p:pic>
        <p:nvPicPr>
          <p:cNvPr id="242" name="Image" descr="Image"/>
          <p:cNvPicPr>
            <a:picLocks noChangeAspect="1"/>
          </p:cNvPicPr>
          <p:nvPr/>
        </p:nvPicPr>
        <p:blipFill>
          <a:blip r:embed="rId10">
            <a:alphaModFix amt="64987"/>
            <a:extLst/>
          </a:blip>
          <a:stretch>
            <a:fillRect/>
          </a:stretch>
        </p:blipFill>
        <p:spPr>
          <a:xfrm>
            <a:off x="6090184" y="9032923"/>
            <a:ext cx="919468" cy="714327"/>
          </a:xfrm>
          <a:prstGeom prst="rect">
            <a:avLst/>
          </a:prstGeom>
          <a:ln w="12700">
            <a:miter lim="400000"/>
          </a:ln>
        </p:spPr>
      </p:pic>
      <p:pic>
        <p:nvPicPr>
          <p:cNvPr id="243" name="Image" descr="Image"/>
          <p:cNvPicPr>
            <a:picLocks noChangeAspect="1"/>
          </p:cNvPicPr>
          <p:nvPr/>
        </p:nvPicPr>
        <p:blipFill>
          <a:blip r:embed="rId11">
            <a:alphaModFix amt="64987"/>
            <a:extLst/>
          </a:blip>
          <a:stretch>
            <a:fillRect/>
          </a:stretch>
        </p:blipFill>
        <p:spPr>
          <a:xfrm>
            <a:off x="7135331" y="9032923"/>
            <a:ext cx="714327" cy="71432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ElasticSearch &amp; Kibana (‘ELK’) on Kubernetes in Google Cloud"/>
          <p:cNvSpPr txBox="1"/>
          <p:nvPr>
            <p:ph type="title"/>
          </p:nvPr>
        </p:nvSpPr>
        <p:spPr>
          <a:xfrm>
            <a:off x="1270000" y="254000"/>
            <a:ext cx="10464800" cy="702172"/>
          </a:xfrm>
          <a:prstGeom prst="rect">
            <a:avLst/>
          </a:prstGeom>
        </p:spPr>
        <p:txBody>
          <a:bodyPr/>
          <a:lstStyle>
            <a:lvl1pPr>
              <a:defRPr sz="3000"/>
            </a:lvl1pPr>
          </a:lstStyle>
          <a:p>
            <a:pPr/>
            <a:r>
              <a:t>ElasticSearch &amp; Kibana (‘ELK’) on Kubernetes in Google Cloud</a:t>
            </a:r>
          </a:p>
        </p:txBody>
      </p:sp>
      <p:sp>
        <p:nvSpPr>
          <p:cNvPr id="246" name="ElasticSearch"/>
          <p:cNvSpPr txBox="1"/>
          <p:nvPr>
            <p:ph type="body" idx="1"/>
          </p:nvPr>
        </p:nvSpPr>
        <p:spPr>
          <a:xfrm>
            <a:off x="643135" y="1111794"/>
            <a:ext cx="11718530" cy="7436710"/>
          </a:xfrm>
          <a:prstGeom prst="rect">
            <a:avLst/>
          </a:prstGeom>
        </p:spPr>
        <p:txBody>
          <a:bodyPr/>
          <a:lstStyle>
            <a:lvl1pPr marL="0" indent="0">
              <a:buSzTx/>
              <a:buNone/>
            </a:lvl1pPr>
          </a:lstStyle>
          <a:p>
            <a:pPr/>
            <a:r>
              <a:t>ElasticSearch</a:t>
            </a:r>
          </a:p>
        </p:txBody>
      </p:sp>
      <p:pic>
        <p:nvPicPr>
          <p:cNvPr id="247" name="Image" descr="Image"/>
          <p:cNvPicPr>
            <a:picLocks noChangeAspect="1"/>
          </p:cNvPicPr>
          <p:nvPr/>
        </p:nvPicPr>
        <p:blipFill>
          <a:blip r:embed="rId2">
            <a:alphaModFix amt="65432"/>
            <a:extLst/>
          </a:blip>
          <a:stretch>
            <a:fillRect/>
          </a:stretch>
        </p:blipFill>
        <p:spPr>
          <a:xfrm>
            <a:off x="11786491" y="8842423"/>
            <a:ext cx="1219118" cy="714327"/>
          </a:xfrm>
          <a:prstGeom prst="rect">
            <a:avLst/>
          </a:prstGeom>
          <a:ln w="12700">
            <a:miter lim="400000"/>
          </a:ln>
        </p:spPr>
      </p:pic>
      <p:pic>
        <p:nvPicPr>
          <p:cNvPr id="248" name="Image" descr="Image"/>
          <p:cNvPicPr>
            <a:picLocks noChangeAspect="1"/>
          </p:cNvPicPr>
          <p:nvPr/>
        </p:nvPicPr>
        <p:blipFill>
          <a:blip r:embed="rId3">
            <a:alphaModFix amt="65432"/>
            <a:extLst/>
          </a:blip>
          <a:stretch>
            <a:fillRect/>
          </a:stretch>
        </p:blipFill>
        <p:spPr>
          <a:xfrm>
            <a:off x="11011199" y="8842423"/>
            <a:ext cx="853708" cy="714327"/>
          </a:xfrm>
          <a:prstGeom prst="rect">
            <a:avLst/>
          </a:prstGeom>
          <a:ln w="12700">
            <a:miter lim="400000"/>
          </a:ln>
        </p:spPr>
      </p:pic>
      <p:grpSp>
        <p:nvGrpSpPr>
          <p:cNvPr id="251" name="Partners"/>
          <p:cNvGrpSpPr/>
          <p:nvPr/>
        </p:nvGrpSpPr>
        <p:grpSpPr>
          <a:xfrm rot="19020000">
            <a:off x="9919042" y="8983686"/>
            <a:ext cx="989916" cy="431801"/>
            <a:chOff x="0" y="0"/>
            <a:chExt cx="989914" cy="431800"/>
          </a:xfrm>
        </p:grpSpPr>
        <p:sp>
          <p:nvSpPr>
            <p:cNvPr id="250" name="Partners"/>
            <p:cNvSpPr txBox="1"/>
            <p:nvPr/>
          </p:nvSpPr>
          <p:spPr>
            <a:xfrm>
              <a:off x="19050" y="19050"/>
              <a:ext cx="951815"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Partners</a:t>
              </a:r>
            </a:p>
          </p:txBody>
        </p:sp>
        <p:pic>
          <p:nvPicPr>
            <p:cNvPr id="249" name="Partners" descr="Partners"/>
            <p:cNvPicPr>
              <a:picLocks noChangeAspect="0"/>
            </p:cNvPicPr>
            <p:nvPr/>
          </p:nvPicPr>
          <p:blipFill>
            <a:blip r:embed="rId4">
              <a:extLst/>
            </a:blip>
            <a:stretch>
              <a:fillRect/>
            </a:stretch>
          </p:blipFill>
          <p:spPr>
            <a:xfrm>
              <a:off x="-1" y="0"/>
              <a:ext cx="989916" cy="431801"/>
            </a:xfrm>
            <a:prstGeom prst="rect">
              <a:avLst/>
            </a:prstGeom>
            <a:effectLst/>
          </p:spPr>
        </p:pic>
      </p:grpSp>
      <p:grpSp>
        <p:nvGrpSpPr>
          <p:cNvPr id="254" name="TechStack"/>
          <p:cNvGrpSpPr/>
          <p:nvPr/>
        </p:nvGrpSpPr>
        <p:grpSpPr>
          <a:xfrm rot="19020000">
            <a:off x="192722" y="8983686"/>
            <a:ext cx="1087756" cy="431801"/>
            <a:chOff x="0" y="0"/>
            <a:chExt cx="1087755" cy="431800"/>
          </a:xfrm>
        </p:grpSpPr>
        <p:sp>
          <p:nvSpPr>
            <p:cNvPr id="253" name="TechStack"/>
            <p:cNvSpPr txBox="1"/>
            <p:nvPr/>
          </p:nvSpPr>
          <p:spPr>
            <a:xfrm>
              <a:off x="19049" y="19050"/>
              <a:ext cx="1049657" cy="3937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TechStack</a:t>
              </a:r>
            </a:p>
          </p:txBody>
        </p:sp>
        <p:pic>
          <p:nvPicPr>
            <p:cNvPr id="252" name="TechStack" descr="TechStack"/>
            <p:cNvPicPr>
              <a:picLocks noChangeAspect="0"/>
            </p:cNvPicPr>
            <p:nvPr/>
          </p:nvPicPr>
          <p:blipFill>
            <a:blip r:embed="rId5">
              <a:extLst/>
            </a:blip>
            <a:stretch>
              <a:fillRect/>
            </a:stretch>
          </p:blipFill>
          <p:spPr>
            <a:xfrm>
              <a:off x="-1" y="0"/>
              <a:ext cx="1087757" cy="431801"/>
            </a:xfrm>
            <a:prstGeom prst="rect">
              <a:avLst/>
            </a:prstGeom>
            <a:effectLst/>
          </p:spPr>
        </p:pic>
      </p:grpSp>
      <p:pic>
        <p:nvPicPr>
          <p:cNvPr id="255" name="Image" descr="Image"/>
          <p:cNvPicPr>
            <a:picLocks noChangeAspect="1"/>
          </p:cNvPicPr>
          <p:nvPr/>
        </p:nvPicPr>
        <p:blipFill>
          <a:blip r:embed="rId6">
            <a:alphaModFix amt="64987"/>
            <a:extLst/>
          </a:blip>
          <a:stretch>
            <a:fillRect/>
          </a:stretch>
        </p:blipFill>
        <p:spPr>
          <a:xfrm>
            <a:off x="1054100" y="9235864"/>
            <a:ext cx="1379271" cy="308445"/>
          </a:xfrm>
          <a:prstGeom prst="rect">
            <a:avLst/>
          </a:prstGeom>
          <a:ln w="12700">
            <a:miter lim="400000"/>
          </a:ln>
        </p:spPr>
      </p:pic>
      <p:pic>
        <p:nvPicPr>
          <p:cNvPr id="256" name="Image" descr="Image"/>
          <p:cNvPicPr>
            <a:picLocks noChangeAspect="1"/>
          </p:cNvPicPr>
          <p:nvPr/>
        </p:nvPicPr>
        <p:blipFill>
          <a:blip r:embed="rId7">
            <a:alphaModFix amt="64987"/>
            <a:extLst/>
          </a:blip>
          <a:stretch>
            <a:fillRect/>
          </a:stretch>
        </p:blipFill>
        <p:spPr>
          <a:xfrm>
            <a:off x="2559050" y="9039000"/>
            <a:ext cx="841063" cy="702173"/>
          </a:xfrm>
          <a:prstGeom prst="rect">
            <a:avLst/>
          </a:prstGeom>
          <a:ln w="12700">
            <a:miter lim="400000"/>
          </a:ln>
        </p:spPr>
      </p:pic>
      <p:pic>
        <p:nvPicPr>
          <p:cNvPr id="257" name="Image" descr="Image"/>
          <p:cNvPicPr>
            <a:picLocks noChangeAspect="1"/>
          </p:cNvPicPr>
          <p:nvPr/>
        </p:nvPicPr>
        <p:blipFill>
          <a:blip r:embed="rId8">
            <a:alphaModFix amt="64987"/>
            <a:extLst/>
          </a:blip>
          <a:stretch>
            <a:fillRect/>
          </a:stretch>
        </p:blipFill>
        <p:spPr>
          <a:xfrm>
            <a:off x="3525791" y="9039000"/>
            <a:ext cx="1156518" cy="702173"/>
          </a:xfrm>
          <a:prstGeom prst="rect">
            <a:avLst/>
          </a:prstGeom>
          <a:ln w="12700">
            <a:miter lim="400000"/>
          </a:ln>
        </p:spPr>
      </p:pic>
      <p:pic>
        <p:nvPicPr>
          <p:cNvPr id="258" name="Image" descr="Image"/>
          <p:cNvPicPr>
            <a:picLocks noChangeAspect="1"/>
          </p:cNvPicPr>
          <p:nvPr/>
        </p:nvPicPr>
        <p:blipFill>
          <a:blip r:embed="rId9">
            <a:alphaModFix amt="64987"/>
            <a:extLst/>
          </a:blip>
          <a:stretch>
            <a:fillRect/>
          </a:stretch>
        </p:blipFill>
        <p:spPr>
          <a:xfrm>
            <a:off x="4807988" y="9129869"/>
            <a:ext cx="1156518" cy="520434"/>
          </a:xfrm>
          <a:prstGeom prst="rect">
            <a:avLst/>
          </a:prstGeom>
          <a:ln w="12700">
            <a:miter lim="400000"/>
          </a:ln>
        </p:spPr>
      </p:pic>
      <p:pic>
        <p:nvPicPr>
          <p:cNvPr id="259" name="Image" descr="Image"/>
          <p:cNvPicPr>
            <a:picLocks noChangeAspect="1"/>
          </p:cNvPicPr>
          <p:nvPr/>
        </p:nvPicPr>
        <p:blipFill>
          <a:blip r:embed="rId10">
            <a:alphaModFix amt="64987"/>
            <a:extLst/>
          </a:blip>
          <a:stretch>
            <a:fillRect/>
          </a:stretch>
        </p:blipFill>
        <p:spPr>
          <a:xfrm>
            <a:off x="6090184" y="9032923"/>
            <a:ext cx="919468" cy="714327"/>
          </a:xfrm>
          <a:prstGeom prst="rect">
            <a:avLst/>
          </a:prstGeom>
          <a:ln w="12700">
            <a:miter lim="400000"/>
          </a:ln>
        </p:spPr>
      </p:pic>
      <p:pic>
        <p:nvPicPr>
          <p:cNvPr id="260" name="Image" descr="Image"/>
          <p:cNvPicPr>
            <a:picLocks noChangeAspect="1"/>
          </p:cNvPicPr>
          <p:nvPr/>
        </p:nvPicPr>
        <p:blipFill>
          <a:blip r:embed="rId11">
            <a:alphaModFix amt="64987"/>
            <a:extLst/>
          </a:blip>
          <a:stretch>
            <a:fillRect/>
          </a:stretch>
        </p:blipFill>
        <p:spPr>
          <a:xfrm>
            <a:off x="7135331" y="9032923"/>
            <a:ext cx="714327" cy="714327"/>
          </a:xfrm>
          <a:prstGeom prst="rect">
            <a:avLst/>
          </a:prstGeom>
          <a:ln w="12700">
            <a:miter lim="400000"/>
          </a:ln>
        </p:spPr>
      </p:pic>
      <p:pic>
        <p:nvPicPr>
          <p:cNvPr id="261" name="ELKStack.jpeg" descr="ELKStack.jpeg"/>
          <p:cNvPicPr>
            <a:picLocks noChangeAspect="1"/>
          </p:cNvPicPr>
          <p:nvPr/>
        </p:nvPicPr>
        <p:blipFill>
          <a:blip r:embed="rId12">
            <a:extLst/>
          </a:blip>
          <a:stretch>
            <a:fillRect/>
          </a:stretch>
        </p:blipFill>
        <p:spPr>
          <a:xfrm>
            <a:off x="168591" y="1299364"/>
            <a:ext cx="12762654" cy="706157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phPaper">
  <a:themeElements>
    <a:clrScheme name="GraphPaper">
      <a:dk1>
        <a:srgbClr val="008585"/>
      </a:dk1>
      <a:lt1>
        <a:srgbClr val="858585"/>
      </a:lt1>
      <a:dk2>
        <a:srgbClr val="5A554C"/>
      </a:dk2>
      <a:lt2>
        <a:srgbClr val="D8D7D7"/>
      </a:lt2>
      <a:accent1>
        <a:srgbClr val="3E93D7"/>
      </a:accent1>
      <a:accent2>
        <a:srgbClr val="67AB3C"/>
      </a:accent2>
      <a:accent3>
        <a:srgbClr val="D5A530"/>
      </a:accent3>
      <a:accent4>
        <a:srgbClr val="E17B2E"/>
      </a:accent4>
      <a:accent5>
        <a:srgbClr val="CC487C"/>
      </a:accent5>
      <a:accent6>
        <a:srgbClr val="4D45AC"/>
      </a:accent6>
      <a:hlink>
        <a:srgbClr val="0000FF"/>
      </a:hlink>
      <a:folHlink>
        <a:srgbClr val="FF00FF"/>
      </a:folHlink>
    </a:clrScheme>
    <a:fontScheme name="GraphPaper">
      <a:majorFont>
        <a:latin typeface="Marker Felt"/>
        <a:ea typeface="Marker Felt"/>
        <a:cs typeface="Marker Felt"/>
      </a:majorFont>
      <a:minorFont>
        <a:latin typeface="Marker Felt"/>
        <a:ea typeface="Marker Felt"/>
        <a:cs typeface="Marker Felt"/>
      </a:minorFont>
    </a:fontScheme>
    <a:fmtScheme name="Graph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313507"/>
            <a:satOff val="34334"/>
            <a:lumOff val="-8266"/>
            <a:alpha val="62000"/>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5B1D4"/>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phPaper">
  <a:themeElements>
    <a:clrScheme name="GraphPaper">
      <a:dk1>
        <a:srgbClr val="000000"/>
      </a:dk1>
      <a:lt1>
        <a:srgbClr val="FFFFFF"/>
      </a:lt1>
      <a:dk2>
        <a:srgbClr val="5A554C"/>
      </a:dk2>
      <a:lt2>
        <a:srgbClr val="D8D7D7"/>
      </a:lt2>
      <a:accent1>
        <a:srgbClr val="3E93D7"/>
      </a:accent1>
      <a:accent2>
        <a:srgbClr val="67AB3C"/>
      </a:accent2>
      <a:accent3>
        <a:srgbClr val="D5A530"/>
      </a:accent3>
      <a:accent4>
        <a:srgbClr val="E17B2E"/>
      </a:accent4>
      <a:accent5>
        <a:srgbClr val="CC487C"/>
      </a:accent5>
      <a:accent6>
        <a:srgbClr val="4D45AC"/>
      </a:accent6>
      <a:hlink>
        <a:srgbClr val="0000FF"/>
      </a:hlink>
      <a:folHlink>
        <a:srgbClr val="FF00FF"/>
      </a:folHlink>
    </a:clrScheme>
    <a:fontScheme name="GraphPaper">
      <a:majorFont>
        <a:latin typeface="Marker Felt"/>
        <a:ea typeface="Marker Felt"/>
        <a:cs typeface="Marker Felt"/>
      </a:majorFont>
      <a:minorFont>
        <a:latin typeface="Marker Felt"/>
        <a:ea typeface="Marker Felt"/>
        <a:cs typeface="Marker Felt"/>
      </a:minorFont>
    </a:fontScheme>
    <a:fmtScheme name="Graph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313507"/>
            <a:satOff val="34334"/>
            <a:lumOff val="-8266"/>
            <a:alpha val="62000"/>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5B1D4"/>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