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65" r:id="rId10"/>
    <p:sldId id="266" r:id="rId11"/>
    <p:sldId id="267" r:id="rId12"/>
    <p:sldId id="270" r:id="rId13"/>
    <p:sldId id="269" r:id="rId14"/>
    <p:sldId id="271" r:id="rId15"/>
    <p:sldId id="272" r:id="rId16"/>
    <p:sldId id="273" r:id="rId17"/>
    <p:sldId id="275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72" d="100"/>
          <a:sy n="172" d="100"/>
        </p:scale>
        <p:origin x="-6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833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8ac0a8b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38ac0a8b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ac0a8b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8ac0a8b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ac0a8b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ac0a8b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ac0a8b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ac0a8b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1181725"/>
            <a:ext cx="6367800" cy="25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edium"/>
              <a:buNone/>
              <a:defRPr sz="4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999999"/>
                </a:solidFill>
              </a:defRPr>
            </a:lvl1pPr>
            <a:lvl2pPr lvl="1" algn="r">
              <a:buNone/>
              <a:defRPr sz="1000">
                <a:solidFill>
                  <a:srgbClr val="999999"/>
                </a:solidFill>
              </a:defRPr>
            </a:lvl2pPr>
            <a:lvl3pPr lvl="2" algn="r">
              <a:buNone/>
              <a:defRPr sz="1000">
                <a:solidFill>
                  <a:srgbClr val="999999"/>
                </a:solidFill>
              </a:defRPr>
            </a:lvl3pPr>
            <a:lvl4pPr lvl="3" algn="r">
              <a:buNone/>
              <a:defRPr sz="1000">
                <a:solidFill>
                  <a:srgbClr val="999999"/>
                </a:solidFill>
              </a:defRPr>
            </a:lvl4pPr>
            <a:lvl5pPr lvl="4" algn="r">
              <a:buNone/>
              <a:defRPr sz="1000">
                <a:solidFill>
                  <a:srgbClr val="999999"/>
                </a:solidFill>
              </a:defRPr>
            </a:lvl5pPr>
            <a:lvl6pPr lvl="5" algn="r">
              <a:buNone/>
              <a:defRPr sz="1000">
                <a:solidFill>
                  <a:srgbClr val="999999"/>
                </a:solidFill>
              </a:defRPr>
            </a:lvl6pPr>
            <a:lvl7pPr lvl="6" algn="r">
              <a:buNone/>
              <a:defRPr sz="1000">
                <a:solidFill>
                  <a:srgbClr val="999999"/>
                </a:solidFill>
              </a:defRPr>
            </a:lvl7pPr>
            <a:lvl8pPr lvl="7" algn="r">
              <a:buNone/>
              <a:defRPr sz="1000">
                <a:solidFill>
                  <a:srgbClr val="999999"/>
                </a:solidFill>
              </a:defRPr>
            </a:lvl8pPr>
            <a:lvl9pPr lvl="8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 smtClean="0"/>
              <a:t>Kubernetes</a:t>
            </a:r>
            <a:r>
              <a:rPr lang="en-GB" sz="2800" dirty="0" smtClean="0"/>
              <a:t> </a:t>
            </a:r>
            <a:r>
              <a:rPr lang="en-GB" sz="2800" dirty="0" smtClean="0"/>
              <a:t>with </a:t>
            </a:r>
            <a:r>
              <a:rPr lang="en-GB" sz="2800" dirty="0" err="1" smtClean="0"/>
              <a:t>Minikube</a:t>
            </a:r>
            <a:r>
              <a:rPr lang="en-GB" sz="2800" dirty="0" smtClean="0"/>
              <a:t> and </a:t>
            </a:r>
            <a:r>
              <a:rPr lang="en-GB" sz="2800" dirty="0"/>
              <a:t>Helm </a:t>
            </a:r>
            <a:r>
              <a:rPr lang="en-GB" sz="2800" dirty="0" smtClean="0"/>
              <a:t>Charts</a:t>
            </a:r>
            <a:r>
              <a:rPr lang="en-GB" b="1" dirty="0"/>
              <a:t/>
            </a:r>
            <a:br>
              <a:rPr lang="en-GB" b="1" dirty="0"/>
            </a:b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Minikube</a:t>
            </a:r>
            <a:r>
              <a:rPr lang="en-GB" dirty="0" smtClean="0"/>
              <a:t>, </a:t>
            </a:r>
            <a:r>
              <a:rPr lang="en-GB" dirty="0" err="1" smtClean="0"/>
              <a:t>VirtualBox</a:t>
            </a:r>
            <a:r>
              <a:rPr lang="en-GB" dirty="0" smtClean="0"/>
              <a:t> and </a:t>
            </a:r>
            <a:r>
              <a:rPr lang="en-GB" dirty="0" err="1" smtClean="0"/>
              <a:t>kubectl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Explain “why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minikube</a:t>
            </a: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?” and what the options are </a:t>
            </a:r>
            <a:r>
              <a:rPr lang="mr-IN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kubespray</a:t>
            </a: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kubeadm</a:t>
            </a: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and configure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minikube</a:t>
            </a: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Setup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kubectl</a:t>
            </a: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666666"/>
              </a:buClr>
            </a:pPr>
            <a:r>
              <a:rPr lang="en-GB" dirty="0">
                <a:solidFill>
                  <a:srgbClr val="666666"/>
                </a:solidFill>
              </a:rPr>
              <a:t>Install </a:t>
            </a:r>
            <a:r>
              <a:rPr lang="en-GB" dirty="0" err="1" smtClean="0">
                <a:solidFill>
                  <a:srgbClr val="666666"/>
                </a:solidFill>
              </a:rPr>
              <a:t>VirtualBox</a:t>
            </a:r>
            <a:endParaRPr lang="en-GB" dirty="0">
              <a:solidFill>
                <a:srgbClr val="66666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GB" dirty="0" smtClean="0">
                <a:solidFill>
                  <a:srgbClr val="666666"/>
                </a:solidFill>
              </a:rPr>
              <a:t>(TODO add </a:t>
            </a:r>
            <a:r>
              <a:rPr lang="en-GB" dirty="0" err="1" smtClean="0">
                <a:solidFill>
                  <a:srgbClr val="666666"/>
                </a:solidFill>
              </a:rPr>
              <a:t>pics</a:t>
            </a:r>
            <a:r>
              <a:rPr lang="en-GB" dirty="0" smtClean="0">
                <a:solidFill>
                  <a:srgbClr val="666666"/>
                </a:solidFill>
              </a:rPr>
              <a:t> and links)</a:t>
            </a: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kubectlToMangerClusterInsideMinikube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68" y="1897548"/>
            <a:ext cx="5493418" cy="27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My First </a:t>
            </a:r>
            <a:r>
              <a:rPr lang="en-GB" dirty="0" smtClean="0"/>
              <a:t>Cluster</a:t>
            </a:r>
            <a:endParaRPr lang="en-GB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GB" dirty="0" smtClean="0">
                <a:solidFill>
                  <a:srgbClr val="666666"/>
                </a:solidFill>
              </a:rPr>
              <a:t>Don do demo steps here </a:t>
            </a:r>
            <a:r>
              <a:rPr lang="mr-IN" dirty="0" smtClean="0">
                <a:solidFill>
                  <a:srgbClr val="666666"/>
                </a:solidFill>
              </a:rPr>
              <a:t>–</a:t>
            </a:r>
            <a:r>
              <a:rPr lang="en-GB" dirty="0" smtClean="0">
                <a:solidFill>
                  <a:srgbClr val="666666"/>
                </a:solidFill>
              </a:rPr>
              <a:t> JP to know what to say for the next while</a:t>
            </a:r>
            <a:r>
              <a:rPr lang="mr-IN" dirty="0" smtClean="0">
                <a:solidFill>
                  <a:srgbClr val="666666"/>
                </a:solidFill>
              </a:rPr>
              <a:t>…</a:t>
            </a:r>
            <a:endParaRPr lang="en-GB" dirty="0" smtClean="0">
              <a:solidFill>
                <a:srgbClr val="66666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094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Hello (k8s) </a:t>
            </a:r>
            <a:r>
              <a:rPr lang="en-GB" dirty="0"/>
              <a:t>World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buClr>
                <a:srgbClr val="666666"/>
              </a:buClr>
              <a:buNone/>
            </a:pPr>
            <a:r>
              <a:rPr lang="en-GB" dirty="0">
                <a:solidFill>
                  <a:srgbClr val="666666"/>
                </a:solidFill>
              </a:rPr>
              <a:t>Don do demo steps here </a:t>
            </a:r>
            <a:r>
              <a:rPr lang="mr-IN" dirty="0">
                <a:solidFill>
                  <a:srgbClr val="666666"/>
                </a:solidFill>
              </a:rPr>
              <a:t>–</a:t>
            </a:r>
            <a:r>
              <a:rPr lang="en-GB" dirty="0">
                <a:solidFill>
                  <a:srgbClr val="666666"/>
                </a:solidFill>
              </a:rPr>
              <a:t> JP to know what to say for the next while</a:t>
            </a:r>
            <a:r>
              <a:rPr lang="mr-IN" dirty="0">
                <a:solidFill>
                  <a:srgbClr val="666666"/>
                </a:solidFill>
              </a:rPr>
              <a:t>…</a:t>
            </a:r>
            <a:endParaRPr lang="en-GB" dirty="0">
              <a:solidFill>
                <a:srgbClr val="66666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431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Sailing on</a:t>
            </a:r>
            <a:r>
              <a:rPr lang="mr-IN" dirty="0" smtClean="0">
                <a:latin typeface="Roboto Medium"/>
                <a:ea typeface="Roboto Medium"/>
                <a:cs typeface="Roboto Medium"/>
                <a:sym typeface="Roboto Medium"/>
              </a:rPr>
              <a:t>…</a:t>
            </a: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/>
            </a:r>
            <a:b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    with Helm and Tiller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62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Adding Helm and Tiller</a:t>
            </a:r>
            <a:endParaRPr lang="en-GB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>
              <a:buClr>
                <a:srgbClr val="666666"/>
              </a:buClr>
              <a:buNone/>
            </a:pPr>
            <a:r>
              <a:rPr lang="en-GB" dirty="0" smtClean="0">
                <a:solidFill>
                  <a:srgbClr val="666666"/>
                </a:solidFill>
              </a:rPr>
              <a:t>Explain what and why and outline how</a:t>
            </a:r>
          </a:p>
          <a:p>
            <a:pPr marL="114300" lvl="0" indent="0">
              <a:buClr>
                <a:srgbClr val="666666"/>
              </a:buClr>
              <a:buNone/>
            </a:pPr>
            <a:r>
              <a:rPr lang="en-GB" dirty="0" smtClean="0">
                <a:solidFill>
                  <a:srgbClr val="666666"/>
                </a:solidFill>
              </a:rPr>
              <a:t>then</a:t>
            </a:r>
            <a:endParaRPr lang="en-GB" dirty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r>
              <a:rPr lang="en-GB" dirty="0">
                <a:solidFill>
                  <a:srgbClr val="666666"/>
                </a:solidFill>
              </a:rPr>
              <a:t>Don do demo steps here </a:t>
            </a:r>
            <a:r>
              <a:rPr lang="mr-IN" dirty="0">
                <a:solidFill>
                  <a:srgbClr val="666666"/>
                </a:solidFill>
              </a:rPr>
              <a:t>–</a:t>
            </a:r>
            <a:r>
              <a:rPr lang="en-GB" dirty="0">
                <a:solidFill>
                  <a:srgbClr val="666666"/>
                </a:solidFill>
              </a:rPr>
              <a:t> JP to know what to say for the next while</a:t>
            </a:r>
            <a:r>
              <a:rPr lang="mr-IN" dirty="0">
                <a:solidFill>
                  <a:srgbClr val="666666"/>
                </a:solidFill>
              </a:rPr>
              <a:t>…</a:t>
            </a:r>
            <a:endParaRPr lang="en-GB" dirty="0">
              <a:solidFill>
                <a:srgbClr val="66666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463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Helm Charts</a:t>
            </a:r>
            <a:endParaRPr lang="en-GB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GB" dirty="0" smtClean="0">
                <a:solidFill>
                  <a:srgbClr val="666666"/>
                </a:solidFill>
              </a:rPr>
              <a:t>Explore the charts </a:t>
            </a:r>
            <a:r>
              <a:rPr lang="mr-IN" dirty="0" smtClean="0">
                <a:solidFill>
                  <a:srgbClr val="666666"/>
                </a:solidFill>
              </a:rPr>
              <a:t>–</a:t>
            </a:r>
            <a:r>
              <a:rPr lang="en-GB" dirty="0" smtClean="0">
                <a:solidFill>
                  <a:srgbClr val="666666"/>
                </a:solidFill>
              </a:rPr>
              <a:t> know what to say about them</a:t>
            </a:r>
            <a:r>
              <a:rPr lang="mr-IN" dirty="0" smtClean="0">
                <a:solidFill>
                  <a:srgbClr val="666666"/>
                </a:solidFill>
              </a:rPr>
              <a:t>…</a:t>
            </a:r>
            <a:r>
              <a:rPr lang="en-GB" dirty="0" smtClean="0">
                <a:solidFill>
                  <a:srgbClr val="666666"/>
                </a:solidFill>
              </a:rPr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>
              <a:solidFill>
                <a:srgbClr val="66666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GB" dirty="0" smtClean="0">
                <a:solidFill>
                  <a:srgbClr val="666666"/>
                </a:solidFill>
              </a:rPr>
              <a:t>Don demo installing a couple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32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7999" y="1791025"/>
            <a:ext cx="5784451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Summary of all the things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097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What did we do?</a:t>
            </a:r>
            <a:endParaRPr lang="en-GB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GB" dirty="0" smtClean="0">
                <a:solidFill>
                  <a:srgbClr val="666666"/>
                </a:solidFill>
              </a:rPr>
              <a:t>Summarise all the things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lang="en-GB" dirty="0">
              <a:solidFill>
                <a:srgbClr val="666666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Explain things, mention website and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meetup</a:t>
            </a: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233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Next steps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037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Introductions </a:t>
            </a:r>
            <a:r>
              <a:rPr lang="en-GB" sz="20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(who we all are </a:t>
            </a:r>
            <a:r>
              <a:rPr lang="en-GB" sz="2000" dirty="0" err="1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GB" sz="20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-GB" sz="20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0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lang="en-GB" sz="2000" dirty="0" smtClean="0">
                <a:solidFill>
                  <a:srgbClr val="666666"/>
                </a:solidFill>
              </a:rPr>
              <a:t>link to page on our website with setup/prerequisites for folk</a:t>
            </a:r>
            <a:endParaRPr sz="2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Agenda</a:t>
            </a:r>
            <a:endParaRPr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Recap of previous sessions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 err="1" smtClean="0">
                <a:solidFill>
                  <a:srgbClr val="666666"/>
                </a:solidFill>
              </a:rPr>
              <a:t>Kubernetes</a:t>
            </a:r>
            <a:r>
              <a:rPr lang="en-GB" dirty="0" smtClean="0">
                <a:solidFill>
                  <a:srgbClr val="666666"/>
                </a:solidFill>
              </a:rPr>
              <a:t> concepts and components</a:t>
            </a:r>
            <a:endParaRPr lang="en-GB" dirty="0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spcAft>
                <a:spcPts val="1600"/>
              </a:spcAft>
            </a:pPr>
            <a:r>
              <a:rPr lang="en-GB" dirty="0" err="1" smtClean="0">
                <a:solidFill>
                  <a:srgbClr val="666666"/>
                </a:solidFill>
              </a:rPr>
              <a:t>Minikube</a:t>
            </a:r>
            <a:r>
              <a:rPr lang="en-GB" dirty="0" smtClean="0">
                <a:solidFill>
                  <a:srgbClr val="666666"/>
                </a:solidFill>
              </a:rPr>
              <a:t> setup </a:t>
            </a:r>
            <a:r>
              <a:rPr lang="mr-IN" dirty="0" smtClean="0">
                <a:solidFill>
                  <a:srgbClr val="666666"/>
                </a:solidFill>
              </a:rPr>
              <a:t>–</a:t>
            </a:r>
            <a:r>
              <a:rPr lang="en-GB" dirty="0" smtClean="0">
                <a:solidFill>
                  <a:srgbClr val="666666"/>
                </a:solidFill>
              </a:rPr>
              <a:t> </a:t>
            </a:r>
            <a:r>
              <a:rPr lang="en-GB" dirty="0" err="1" smtClean="0">
                <a:solidFill>
                  <a:srgbClr val="666666"/>
                </a:solidFill>
              </a:rPr>
              <a:t>kubectl</a:t>
            </a:r>
            <a:r>
              <a:rPr lang="en-GB" dirty="0" smtClean="0">
                <a:solidFill>
                  <a:srgbClr val="666666"/>
                </a:solidFill>
              </a:rPr>
              <a:t> and </a:t>
            </a:r>
            <a:r>
              <a:rPr lang="en-GB" dirty="0" err="1" smtClean="0">
                <a:solidFill>
                  <a:srgbClr val="666666"/>
                </a:solidFill>
              </a:rPr>
              <a:t>VirtualBox</a:t>
            </a:r>
            <a:endParaRPr lang="en-GB" dirty="0" smtClean="0">
              <a:solidFill>
                <a:srgbClr val="666666"/>
              </a:solidFill>
            </a:endParaRPr>
          </a:p>
          <a:p>
            <a:pPr marL="285750" indent="-285750">
              <a:spcAft>
                <a:spcPts val="1600"/>
              </a:spcAft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 First Cluster and Hello k8s World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Helm and Tiller, Helm Charts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r>
              <a:rPr lang="mr-IN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Previously</a:t>
            </a:r>
            <a:r>
              <a:rPr lang="mr-IN" dirty="0" smtClean="0">
                <a:latin typeface="Roboto Medium"/>
                <a:ea typeface="Roboto Medium"/>
                <a:cs typeface="Roboto Medium"/>
                <a:sym typeface="Roboto Medium"/>
              </a:rPr>
              <a:t>…</a:t>
            </a: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Kubernetes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options, options</a:t>
            </a:r>
            <a:r>
              <a:rPr lang="mr-IN" dirty="0" smtClean="0"/>
              <a:t>…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GB" dirty="0">
                <a:solidFill>
                  <a:srgbClr val="666666"/>
                </a:solidFill>
              </a:rPr>
              <a:t>Review this: https://</a:t>
            </a:r>
            <a:r>
              <a:rPr lang="en-GB" dirty="0" err="1">
                <a:solidFill>
                  <a:srgbClr val="666666"/>
                </a:solidFill>
              </a:rPr>
              <a:t>kubernetes.io</a:t>
            </a:r>
            <a:r>
              <a:rPr lang="en-GB" dirty="0">
                <a:solidFill>
                  <a:srgbClr val="666666"/>
                </a:solidFill>
              </a:rPr>
              <a:t>/docs/setup/</a:t>
            </a:r>
            <a:endParaRPr lang="en-GB" dirty="0" smtClean="0"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dirty="0" smtClean="0">
                <a:solidFill>
                  <a:srgbClr val="666666"/>
                </a:solidFill>
              </a:rPr>
              <a:t>GCP or AWS managed? DIY? Cloud? On </a:t>
            </a:r>
            <a:r>
              <a:rPr lang="en-GB" dirty="0" err="1" smtClean="0">
                <a:solidFill>
                  <a:srgbClr val="666666"/>
                </a:solidFill>
              </a:rPr>
              <a:t>Prem</a:t>
            </a:r>
            <a:r>
              <a:rPr lang="en-GB" dirty="0" smtClean="0">
                <a:solidFill>
                  <a:srgbClr val="666666"/>
                </a:solidFill>
              </a:rPr>
              <a:t>?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dirty="0" smtClean="0">
                <a:solidFill>
                  <a:srgbClr val="666666"/>
                </a:solidFill>
              </a:rPr>
              <a:t>Hybrid?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126" y="2041610"/>
            <a:ext cx="4496351" cy="1552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6" y="3580574"/>
            <a:ext cx="3543151" cy="1240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577" y="1197925"/>
            <a:ext cx="2635814" cy="28775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90250" y="1259125"/>
            <a:ext cx="6367800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Kubernetes</a:t>
            </a:r>
            <a:r>
              <a:rPr lang="en-GB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br>
              <a:rPr lang="en-GB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GB" sz="3200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but first this</a:t>
            </a:r>
            <a:r>
              <a:rPr lang="mr-IN" sz="3200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…</a:t>
            </a:r>
            <a:r>
              <a:rPr lang="en-GB" sz="3200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br>
              <a:rPr lang="en-GB" sz="3200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GB" sz="3200" dirty="0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 concepts and components</a:t>
            </a:r>
            <a:endParaRPr sz="32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Concepts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sz="1200" dirty="0" err="1" smtClean="0">
                <a:solidFill>
                  <a:srgbClr val="666666"/>
                </a:solidFill>
              </a:rPr>
              <a:t>Kubernetes</a:t>
            </a:r>
            <a:r>
              <a:rPr lang="en-GB" sz="1200" dirty="0" smtClean="0">
                <a:solidFill>
                  <a:srgbClr val="666666"/>
                </a:solidFill>
              </a:rPr>
              <a:t> </a:t>
            </a:r>
            <a:r>
              <a:rPr lang="en-GB" sz="1200" dirty="0">
                <a:solidFill>
                  <a:srgbClr val="666666"/>
                </a:solidFill>
              </a:rPr>
              <a:t>Native App </a:t>
            </a:r>
            <a:r>
              <a:rPr lang="en-GB" sz="1200" dirty="0" smtClean="0">
                <a:solidFill>
                  <a:srgbClr val="666666"/>
                </a:solidFill>
              </a:rPr>
              <a:t>architecture </a:t>
            </a:r>
            <a:r>
              <a:rPr lang="en-GB" sz="1200" dirty="0">
                <a:solidFill>
                  <a:srgbClr val="666666"/>
                </a:solidFill>
              </a:rPr>
              <a:t>[from https://</a:t>
            </a:r>
            <a:r>
              <a:rPr lang="en-GB" sz="1200" dirty="0" err="1">
                <a:solidFill>
                  <a:srgbClr val="666666"/>
                </a:solidFill>
              </a:rPr>
              <a:t>docs.bitnami.com</a:t>
            </a:r>
            <a:r>
              <a:rPr lang="en-GB" sz="1200" dirty="0">
                <a:solidFill>
                  <a:srgbClr val="666666"/>
                </a:solidFill>
              </a:rPr>
              <a:t>/</a:t>
            </a:r>
            <a:r>
              <a:rPr lang="en-GB" sz="1200" dirty="0" err="1">
                <a:solidFill>
                  <a:srgbClr val="666666"/>
                </a:solidFill>
              </a:rPr>
              <a:t>kubernetes</a:t>
            </a:r>
            <a:r>
              <a:rPr lang="en-GB" sz="1200" dirty="0">
                <a:solidFill>
                  <a:srgbClr val="666666"/>
                </a:solidFill>
              </a:rPr>
              <a:t>/get-started-</a:t>
            </a:r>
            <a:r>
              <a:rPr lang="en-GB" sz="1200" dirty="0" err="1">
                <a:solidFill>
                  <a:srgbClr val="666666"/>
                </a:solidFill>
              </a:rPr>
              <a:t>kubernetes</a:t>
            </a:r>
            <a:r>
              <a:rPr lang="en-GB" sz="1200" dirty="0">
                <a:solidFill>
                  <a:srgbClr val="666666"/>
                </a:solidFill>
              </a:rPr>
              <a:t>/ </a:t>
            </a:r>
            <a:r>
              <a:rPr lang="en-GB" sz="1200" dirty="0" smtClean="0">
                <a:solidFill>
                  <a:srgbClr val="666666"/>
                </a:solidFill>
              </a:rPr>
              <a:t>]</a:t>
            </a:r>
            <a:endParaRPr lang="en-GB" sz="1200" dirty="0">
              <a:solidFill>
                <a:srgbClr val="666666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GB" sz="1200" dirty="0">
                <a:solidFill>
                  <a:srgbClr val="666666"/>
                </a:solidFill>
              </a:rPr>
              <a:t>The architecture of a typical Cloud-Native application consists of 3-tiers: a persistence or database tier, backend tier and frontend tier for your application. In </a:t>
            </a:r>
            <a:r>
              <a:rPr lang="en-GB" sz="1200" dirty="0" err="1">
                <a:solidFill>
                  <a:srgbClr val="666666"/>
                </a:solidFill>
              </a:rPr>
              <a:t>Kubernetes</a:t>
            </a:r>
            <a:r>
              <a:rPr lang="en-GB" sz="1200" dirty="0">
                <a:solidFill>
                  <a:srgbClr val="666666"/>
                </a:solidFill>
              </a:rPr>
              <a:t>, you define and create multiple resources for each of these tiers:</a:t>
            </a:r>
            <a:br>
              <a:rPr lang="en-GB" sz="1200" dirty="0">
                <a:solidFill>
                  <a:srgbClr val="666666"/>
                </a:solidFill>
              </a:rPr>
            </a:br>
            <a:endParaRPr lang="en-GB" sz="1200" dirty="0">
              <a:solidFill>
                <a:srgbClr val="666666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GB" dirty="0" smtClean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k8-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5" y="2267670"/>
            <a:ext cx="4424982" cy="22047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Roboto Medium"/>
                <a:ea typeface="Roboto Medium"/>
                <a:cs typeface="Roboto Medium"/>
                <a:sym typeface="Roboto Medium"/>
              </a:rPr>
              <a:t>Components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 sz="1200" dirty="0" smtClean="0">
                <a:solidFill>
                  <a:srgbClr val="666666"/>
                </a:solidFill>
              </a:rPr>
              <a:t>Take this all from https</a:t>
            </a:r>
            <a:r>
              <a:rPr lang="en-GB" sz="1200" dirty="0">
                <a:solidFill>
                  <a:srgbClr val="666666"/>
                </a:solidFill>
              </a:rPr>
              <a:t>://</a:t>
            </a:r>
            <a:r>
              <a:rPr lang="en-GB" sz="1200" dirty="0" err="1">
                <a:solidFill>
                  <a:srgbClr val="666666"/>
                </a:solidFill>
              </a:rPr>
              <a:t>kubernetes.io</a:t>
            </a:r>
            <a:r>
              <a:rPr lang="en-GB" sz="1200" dirty="0">
                <a:solidFill>
                  <a:srgbClr val="666666"/>
                </a:solidFill>
              </a:rPr>
              <a:t>/docs/concepts/overview/components</a:t>
            </a:r>
            <a:r>
              <a:rPr lang="en-GB" sz="1200" dirty="0" smtClean="0">
                <a:solidFill>
                  <a:srgbClr val="666666"/>
                </a:solidFill>
              </a:rPr>
              <a:t>/</a:t>
            </a:r>
            <a:endParaRPr lang="en-GB" sz="1200" dirty="0">
              <a:solidFill>
                <a:srgbClr val="666666"/>
              </a:solidFill>
            </a:endParaRPr>
          </a:p>
          <a:p>
            <a:r>
              <a:rPr lang="en-GB" sz="1200" b="1" dirty="0"/>
              <a:t>Master </a:t>
            </a:r>
            <a:r>
              <a:rPr lang="en-GB" sz="1200" b="1" dirty="0" smtClean="0"/>
              <a:t>Components</a:t>
            </a:r>
          </a:p>
          <a:p>
            <a:r>
              <a:rPr lang="en-GB" sz="1200" b="1" dirty="0"/>
              <a:t>Node Components</a:t>
            </a:r>
          </a:p>
          <a:p>
            <a:pPr marL="114300" indent="0">
              <a:buNone/>
            </a:pPr>
            <a:endParaRPr lang="en-GB" sz="1200" b="1" dirty="0" smtClean="0"/>
          </a:p>
          <a:p>
            <a:pPr marL="114300" indent="0">
              <a:buNone/>
            </a:pPr>
            <a:r>
              <a:rPr lang="en-GB" sz="1200" dirty="0" smtClean="0"/>
              <a:t>Think you had a slide for this previously we could reuse here?</a:t>
            </a:r>
          </a:p>
          <a:p>
            <a:pPr marL="114300" indent="0">
              <a:buNone/>
            </a:pPr>
            <a:endParaRPr lang="en-GB" sz="1200" dirty="0" smtClean="0"/>
          </a:p>
          <a:p>
            <a:pPr marL="114300" indent="0">
              <a:buNone/>
            </a:pPr>
            <a:r>
              <a:rPr lang="en-GB" sz="1200" dirty="0" smtClean="0"/>
              <a:t>https</a:t>
            </a:r>
            <a:r>
              <a:rPr lang="en-GB" sz="1200" dirty="0"/>
              <a:t>://</a:t>
            </a:r>
            <a:r>
              <a:rPr lang="en-GB" sz="1200" dirty="0" err="1"/>
              <a:t>applatix.com</a:t>
            </a:r>
            <a:r>
              <a:rPr lang="en-GB" sz="1200" dirty="0"/>
              <a:t>/making-kubernetes-production-ready-part-2/</a:t>
            </a:r>
          </a:p>
          <a:p>
            <a:pPr marL="0" indent="0">
              <a:spcAft>
                <a:spcPts val="1600"/>
              </a:spcAft>
              <a:buNone/>
            </a:pPr>
            <a:endParaRPr lang="en-GB" dirty="0" smtClean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 descr="componen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03" y="1269955"/>
            <a:ext cx="2765386" cy="31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7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>
                <a:latin typeface="Roboto Medium"/>
                <a:ea typeface="Roboto Medium"/>
                <a:cs typeface="Roboto Medium"/>
                <a:sym typeface="Roboto Medium"/>
              </a:rPr>
              <a:t>Minikube</a:t>
            </a: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0919529"/>
      </p:ext>
    </p:extLst>
  </p:cSld>
  <p:clrMapOvr>
    <a:masterClrMapping/>
  </p:clrMapOvr>
</p:sld>
</file>

<file path=ppt/theme/theme1.xml><?xml version="1.0" encoding="utf-8"?>
<a:theme xmlns:a="http://schemas.openxmlformats.org/drawingml/2006/main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358</Words>
  <Application>Microsoft Macintosh PowerPoint</Application>
  <PresentationFormat>On-screen Show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 Medium</vt:lpstr>
      <vt:lpstr>Roboto</vt:lpstr>
      <vt:lpstr>Kubernetes Slide Template</vt:lpstr>
      <vt:lpstr>Kubernetes with Minikube and Helm Charts </vt:lpstr>
      <vt:lpstr>Introductions (who we all are etc) + link to page on our website with setup/prerequisites for folk</vt:lpstr>
      <vt:lpstr>Agenda</vt:lpstr>
      <vt:lpstr>Previously….</vt:lpstr>
      <vt:lpstr>Kubernetes – options, options…</vt:lpstr>
      <vt:lpstr>Kubernetes  but first this…  key concepts and components</vt:lpstr>
      <vt:lpstr>Concepts</vt:lpstr>
      <vt:lpstr>Components</vt:lpstr>
      <vt:lpstr>Minikube</vt:lpstr>
      <vt:lpstr>Minikube, VirtualBox and kubectl</vt:lpstr>
      <vt:lpstr>My First Cluster</vt:lpstr>
      <vt:lpstr>Hello (k8s) World</vt:lpstr>
      <vt:lpstr>Sailing on…     with Helm and Tiller</vt:lpstr>
      <vt:lpstr>Adding Helm and Tiller</vt:lpstr>
      <vt:lpstr>Helm Charts</vt:lpstr>
      <vt:lpstr>Summary of all the things</vt:lpstr>
      <vt:lpstr>What did we do?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with Minikube and Helm Charts </dc:title>
  <cp:lastModifiedBy>Donald Simpson</cp:lastModifiedBy>
  <cp:revision>10</cp:revision>
  <dcterms:modified xsi:type="dcterms:W3CDTF">2019-05-22T14:18:03Z</dcterms:modified>
</cp:coreProperties>
</file>