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2" descr="Google Shape;1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49" y="4235024"/>
            <a:ext cx="2937401" cy="64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18000" y="1791024"/>
            <a:ext cx="8145900" cy="20019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7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90250" y="1181724"/>
            <a:ext cx="6367801" cy="25149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pic>
        <p:nvPicPr>
          <p:cNvPr id="56" name="Google Shape;41;p9" descr="Google Shape;41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44;p10" descr="Google Shape;4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3" cy="3332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24;p5" descr="Google Shape;24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6085" y="4532676"/>
            <a:ext cx="405713" cy="39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9991" y="4606477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1;p11"/>
          <p:cNvSpPr txBox="1"/>
          <p:nvPr>
            <p:ph type="title"/>
          </p:nvPr>
        </p:nvSpPr>
        <p:spPr>
          <a:xfrm>
            <a:off x="418000" y="1791024"/>
            <a:ext cx="8145899" cy="200190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Kubernetes</a:t>
            </a:r>
            <a:r>
              <a:t> with Minikube and Helm Charts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Minikube, VirtualBox and kubectl</a:t>
            </a:r>
          </a:p>
        </p:txBody>
      </p:sp>
      <p:sp>
        <p:nvSpPr>
          <p:cNvPr id="104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Explain “why minikube?” and what the options are </a:t>
            </a:r>
            <a:r>
              <a:t>–</a:t>
            </a:r>
            <a:r>
              <a:t> kubespray/kubeadm etc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Get and configure minikube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Setup kubectl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Install VirtualBox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(TODO add pics and links)</a:t>
            </a:r>
          </a:p>
        </p:txBody>
      </p:sp>
      <p:pic>
        <p:nvPicPr>
          <p:cNvPr id="10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3367" y="1897547"/>
            <a:ext cx="5493420" cy="2773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My First Cluster</a:t>
            </a:r>
          </a:p>
        </p:txBody>
      </p:sp>
      <p:sp>
        <p:nvSpPr>
          <p:cNvPr id="108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Don do demo steps here </a:t>
            </a:r>
            <a:r>
              <a:t>–</a:t>
            </a:r>
            <a:r>
              <a:t> JP to know what to say for the next while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Hello (k8s) World</a:t>
            </a:r>
          </a:p>
        </p:txBody>
      </p:sp>
      <p:sp>
        <p:nvSpPr>
          <p:cNvPr id="111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Don do demo steps here </a:t>
            </a:r>
            <a:r>
              <a:t>–</a:t>
            </a:r>
            <a:r>
              <a:t> JP to know what to say for the next while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74;p15"/>
          <p:cNvSpPr txBox="1"/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pPr/>
            <a:r>
              <a:t>Sailing on</a:t>
            </a:r>
            <a:r>
              <a:t>…</a:t>
            </a:r>
            <a:br/>
            <a:r>
              <a:t>    with Helm and Tiller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Adding Helm and Tiller</a:t>
            </a:r>
          </a:p>
        </p:txBody>
      </p:sp>
      <p:sp>
        <p:nvSpPr>
          <p:cNvPr id="116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Explain what and why and outline how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then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Don do demo steps here </a:t>
            </a:r>
            <a:r>
              <a:t>–</a:t>
            </a:r>
            <a:r>
              <a:t> JP to know what to say for the next while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Helm Charts</a:t>
            </a:r>
          </a:p>
        </p:txBody>
      </p:sp>
      <p:sp>
        <p:nvSpPr>
          <p:cNvPr id="119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Explore the charts </a:t>
            </a:r>
            <a:r>
              <a:t>–</a:t>
            </a:r>
            <a:r>
              <a:t> know what to say about them</a:t>
            </a:r>
            <a:r>
              <a:t>…</a:t>
            </a:r>
            <a:r>
              <a:t> 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Don demo installing a couple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4;p15"/>
          <p:cNvSpPr txBox="1"/>
          <p:nvPr>
            <p:ph type="title"/>
          </p:nvPr>
        </p:nvSpPr>
        <p:spPr>
          <a:xfrm>
            <a:off x="417998" y="1791024"/>
            <a:ext cx="5784453" cy="2001902"/>
          </a:xfrm>
          <a:prstGeom prst="rect">
            <a:avLst/>
          </a:prstGeom>
        </p:spPr>
        <p:txBody>
          <a:bodyPr/>
          <a:lstStyle/>
          <a:p>
            <a:pPr/>
            <a:r>
              <a:t>Summary of all the things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What did we do?</a:t>
            </a:r>
          </a:p>
        </p:txBody>
      </p:sp>
      <p:sp>
        <p:nvSpPr>
          <p:cNvPr id="124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Summarise all the things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  <a:r>
              <a:t>Explain things, mention website and meetup and github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4;p15"/>
          <p:cNvSpPr txBox="1"/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6;p12"/>
          <p:cNvSpPr txBox="1"/>
          <p:nvPr>
            <p:ph type="title"/>
          </p:nvPr>
        </p:nvSpPr>
        <p:spPr>
          <a:xfrm>
            <a:off x="311699" y="900693"/>
            <a:ext cx="8661939" cy="312953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666666"/>
                </a:solidFill>
              </a:defRPr>
            </a:pPr>
            <a:r>
              <a:t>Introductions</a:t>
            </a:r>
          </a:p>
          <a:p>
            <a:pPr>
              <a:defRPr>
                <a:solidFill>
                  <a:srgbClr val="666666"/>
                </a:solidFill>
              </a:defRPr>
            </a:pPr>
          </a:p>
          <a:p>
            <a:pPr>
              <a:defRPr>
                <a:solidFill>
                  <a:srgbClr val="666666"/>
                </a:solidFill>
              </a:defRPr>
            </a:pPr>
            <a:r>
              <a:t>John Pikoulas, Donald Simpson</a:t>
            </a:r>
          </a:p>
          <a:p>
            <a:pPr>
              <a:defRPr>
                <a:solidFill>
                  <a:srgbClr val="666666"/>
                </a:solidFill>
              </a:defRPr>
            </a:pPr>
          </a:p>
          <a:p>
            <a:pPr>
              <a:defRPr>
                <a:solidFill>
                  <a:srgbClr val="666666"/>
                </a:solidFill>
              </a:defRPr>
            </a:pPr>
            <a:br>
              <a:rPr sz="2000"/>
            </a:br>
            <a:r>
              <a:rPr sz="2000"/>
              <a:t>https://www.automateditsolutions.com/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>
                <a:solidFill>
                  <a:srgbClr val="666666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81" name="Google Shape;62;p1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Recap of previous sessions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Kubernetes concepts and components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Minikube setup </a:t>
            </a:r>
            <a:r>
              <a:t>–</a:t>
            </a:r>
            <a:r>
              <a:t> kubectl and VirtualBox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My First Cluster and Hello k8s World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Helm and Tiller, Helm Charts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Next steps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4;p15"/>
          <p:cNvSpPr txBox="1"/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pPr/>
            <a:r>
              <a:t>Previously</a:t>
            </a:r>
            <a:r>
              <a:t>…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9">
              <a:defRPr sz="2520"/>
            </a:pPr>
            <a:r>
              <a:t>Kubernetes </a:t>
            </a:r>
            <a:r>
              <a:t>–</a:t>
            </a:r>
            <a:r>
              <a:t> options, options</a:t>
            </a:r>
            <a:r>
              <a:t>…</a:t>
            </a:r>
          </a:p>
        </p:txBody>
      </p:sp>
      <p:sp>
        <p:nvSpPr>
          <p:cNvPr id="86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Review this: https://kubernetes.io/docs/setup/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GCP or AWS managed? DIY? Cloud? On Prem? 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Hybrid?</a:t>
            </a:r>
          </a:p>
        </p:txBody>
      </p:sp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126" y="2041610"/>
            <a:ext cx="4496352" cy="1552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25" y="3580574"/>
            <a:ext cx="3543153" cy="1240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9576" y="1197925"/>
            <a:ext cx="2635815" cy="2877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85;p17"/>
          <p:cNvSpPr txBox="1"/>
          <p:nvPr>
            <p:ph type="title"/>
          </p:nvPr>
        </p:nvSpPr>
        <p:spPr>
          <a:xfrm>
            <a:off x="490249" y="1259124"/>
            <a:ext cx="6367802" cy="2493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666666"/>
                </a:solidFill>
              </a:defRPr>
            </a:pPr>
            <a:r>
              <a:t>Kubernetes </a:t>
            </a:r>
            <a:br/>
            <a:r>
              <a:rPr sz="3200"/>
              <a:t>but first this</a:t>
            </a:r>
            <a:r>
              <a:rPr sz="3200"/>
              <a:t>…</a:t>
            </a:r>
            <a:r>
              <a:rPr sz="3200"/>
              <a:t> </a:t>
            </a:r>
            <a:br>
              <a:rPr sz="3200"/>
            </a:br>
            <a:r>
              <a:rPr sz="3200"/>
              <a:t>key concepts and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0;p18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Concepts</a:t>
            </a:r>
          </a:p>
        </p:txBody>
      </p:sp>
      <p:sp>
        <p:nvSpPr>
          <p:cNvPr id="94" name="Google Shape;91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Kubernetes Native App architecture [from https://docs.bitnami.com/kubernetes/get-started-kubernetes/ ]</a:t>
            </a:r>
          </a:p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The architecture of a typical Cloud-Native application consists of 3-tiers: a persistence or database tier, backend tier and frontend tier for your application. In Kubernetes, you define and create multiple resources for each of these tiers:</a:t>
            </a:r>
            <a:br/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014" y="2267669"/>
            <a:ext cx="4424983" cy="2204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0;p18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Components</a:t>
            </a:r>
          </a:p>
        </p:txBody>
      </p:sp>
      <p:sp>
        <p:nvSpPr>
          <p:cNvPr id="98" name="Google Shape;91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Take this all from https://kubernetes.io/docs/concepts/overview/components/</a:t>
            </a:r>
          </a:p>
          <a:p>
            <a:pPr>
              <a:buSzPts val="1200"/>
              <a:defRPr b="1" sz="1200"/>
            </a:pPr>
            <a:r>
              <a:t>Master Components</a:t>
            </a:r>
          </a:p>
          <a:p>
            <a:pPr>
              <a:buSzPts val="1200"/>
              <a:defRPr b="1" sz="1200"/>
            </a:pPr>
            <a:r>
              <a:t>Node Components</a:t>
            </a:r>
          </a:p>
          <a:p>
            <a:pPr marL="0" indent="114300">
              <a:buSzTx/>
              <a:buNone/>
              <a:defRPr b="1" sz="1200"/>
            </a:pPr>
          </a:p>
          <a:p>
            <a:pPr marL="0" indent="114300">
              <a:buSzTx/>
              <a:buNone/>
              <a:defRPr sz="1200"/>
            </a:pPr>
            <a:r>
              <a:t>Think you had a slide for this previously we could reuse here?</a:t>
            </a:r>
          </a:p>
          <a:p>
            <a:pPr marL="0" indent="114300">
              <a:buSzTx/>
              <a:buNone/>
              <a:defRPr sz="1200"/>
            </a:pPr>
          </a:p>
          <a:p>
            <a:pPr marL="0" indent="114300">
              <a:buSzTx/>
              <a:buNone/>
              <a:defRPr sz="1200"/>
            </a:pPr>
            <a:r>
              <a:t>https://applatix.com/making-kubernetes-production-ready-part-2/</a:t>
            </a:r>
          </a:p>
        </p:txBody>
      </p:sp>
      <p:pic>
        <p:nvPicPr>
          <p:cNvPr id="9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9303" y="1269955"/>
            <a:ext cx="2765387" cy="31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74;p15"/>
          <p:cNvSpPr txBox="1"/>
          <p:nvPr>
            <p:ph type="title"/>
          </p:nvPr>
        </p:nvSpPr>
        <p:spPr>
          <a:xfrm>
            <a:off x="418000" y="1791024"/>
            <a:ext cx="5093400" cy="2001902"/>
          </a:xfrm>
          <a:prstGeom prst="rect">
            <a:avLst/>
          </a:prstGeom>
        </p:spPr>
        <p:txBody>
          <a:bodyPr/>
          <a:lstStyle/>
          <a:p>
            <a:pPr/>
            <a:r>
              <a:t>Minikube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