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5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389809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9" y="4235024"/>
            <a:ext cx="2937401" cy="64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81459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7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90250" y="1181724"/>
            <a:ext cx="6367801" cy="25149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56" name="Google Shape;41;p9" descr="Google Shape;41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24;p5" descr="Google Shape;24;p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536085" y="4532676"/>
            <a:ext cx="405713" cy="39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9991" y="4606477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8145899" cy="200190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Kubernetes with Minikube and Helm Charts</a:t>
            </a:r>
            <a:br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r>
              <a:t>Minikube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Minikube, VirtualBox and kubectl</a:t>
            </a:r>
          </a:p>
        </p:txBody>
      </p:sp>
      <p:sp>
        <p:nvSpPr>
          <p:cNvPr id="104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Explain “why minikube?” and what the options are – kubespray/kubeadm etc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Say what we’re going to do: </a:t>
            </a:r>
            <a:r>
              <a:rPr lang="en-GB" dirty="0" smtClean="0"/>
              <a:t>setup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dirty="0" smtClean="0"/>
              <a:t>Virtual Box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dirty="0" err="1" smtClean="0"/>
              <a:t>kubectl</a:t>
            </a:r>
            <a:endParaRPr lang="en-GB" dirty="0" smtClean="0"/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dirty="0" err="1" smtClean="0"/>
              <a:t>Minikube</a:t>
            </a:r>
            <a:endParaRPr lang="en-GB" dirty="0" smtClean="0"/>
          </a:p>
        </p:txBody>
      </p:sp>
      <p:pic>
        <p:nvPicPr>
          <p:cNvPr id="1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3367" y="1897547"/>
            <a:ext cx="5493420" cy="2773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My First Cluster</a:t>
            </a:r>
          </a:p>
        </p:txBody>
      </p:sp>
      <p:sp>
        <p:nvSpPr>
          <p:cNvPr id="108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GB" dirty="0" smtClean="0">
                <a:solidFill>
                  <a:srgbClr val="FF0000"/>
                </a:solidFill>
              </a:rPr>
              <a:t>JP to explain what we are about to do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GB" dirty="0" smtClean="0"/>
              <a:t>Then Don start demo and JP talk through it 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GB" dirty="0" smtClean="0"/>
              <a:t>(switch to other slideshow just for us)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Hello (k8s) World</a:t>
            </a:r>
          </a:p>
        </p:txBody>
      </p:sp>
      <p:sp>
        <p:nvSpPr>
          <p:cNvPr id="111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JP to explain what we are about to do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Then Don start demo and JP talk through </a:t>
            </a:r>
            <a:r>
              <a:rPr lang="en-US" dirty="0" smtClean="0"/>
              <a:t>it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(switch to other slideshow just for us)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r>
              <a:t>Sailing on…</a:t>
            </a:r>
            <a:br/>
            <a:r>
              <a:t>    with Helm and Tiller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Adding Helm and Tiller</a:t>
            </a:r>
          </a:p>
        </p:txBody>
      </p:sp>
      <p:sp>
        <p:nvSpPr>
          <p:cNvPr id="11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JP to explain what we are about to do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Then Don start demo and JP talk through </a:t>
            </a:r>
            <a:r>
              <a:rPr lang="en-US" dirty="0" smtClean="0"/>
              <a:t>it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(switch to other slideshow just for us)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Helm Charts</a:t>
            </a:r>
          </a:p>
        </p:txBody>
      </p:sp>
      <p:sp>
        <p:nvSpPr>
          <p:cNvPr id="119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JP to explain what we are about to do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Then Don start demo and JP talk through </a:t>
            </a:r>
            <a:r>
              <a:rPr lang="en-US" dirty="0" smtClean="0"/>
              <a:t>it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lang="en-US" dirty="0"/>
              <a:t>(switch to other slideshow just for us)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4;p15"/>
          <p:cNvSpPr txBox="1">
            <a:spLocks noGrp="1"/>
          </p:cNvSpPr>
          <p:nvPr>
            <p:ph type="title"/>
          </p:nvPr>
        </p:nvSpPr>
        <p:spPr>
          <a:xfrm>
            <a:off x="417998" y="1791024"/>
            <a:ext cx="5784453" cy="2001902"/>
          </a:xfrm>
          <a:prstGeom prst="rect">
            <a:avLst/>
          </a:prstGeom>
        </p:spPr>
        <p:txBody>
          <a:bodyPr/>
          <a:lstStyle/>
          <a:p>
            <a:r>
              <a:t>Summary of all the things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What did we do?</a:t>
            </a:r>
          </a:p>
        </p:txBody>
      </p:sp>
      <p:sp>
        <p:nvSpPr>
          <p:cNvPr id="124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Summarise all the </a:t>
            </a:r>
            <a:r>
              <a:rPr dirty="0" smtClean="0">
                <a:solidFill>
                  <a:srgbClr val="FF0000"/>
                </a:solidFill>
              </a:rPr>
              <a:t>things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add diagrams if needed?</a:t>
            </a:r>
            <a:endParaRPr dirty="0">
              <a:solidFill>
                <a:srgbClr val="FF0000"/>
              </a:solidFill>
            </a:endParaR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endParaRPr dirty="0"/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Explain things, mention website and meetup and github etc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6;p12"/>
          <p:cNvSpPr txBox="1">
            <a:spLocks noGrp="1"/>
          </p:cNvSpPr>
          <p:nvPr>
            <p:ph type="title"/>
          </p:nvPr>
        </p:nvSpPr>
        <p:spPr>
          <a:xfrm>
            <a:off x="311699" y="900693"/>
            <a:ext cx="8661939" cy="31295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solidFill>
                  <a:srgbClr val="666666"/>
                </a:solidFill>
              </a:defRPr>
            </a:pPr>
            <a:r>
              <a:rPr dirty="0"/>
              <a:t>Introductions</a:t>
            </a:r>
          </a:p>
          <a:p>
            <a:pPr>
              <a:defRPr>
                <a:solidFill>
                  <a:srgbClr val="666666"/>
                </a:solidFill>
              </a:defRPr>
            </a:pPr>
            <a:endParaRPr dirty="0"/>
          </a:p>
          <a:p>
            <a:pPr>
              <a:defRPr>
                <a:solidFill>
                  <a:srgbClr val="666666"/>
                </a:solidFill>
              </a:defRPr>
            </a:pPr>
            <a:r>
              <a:rPr dirty="0" smtClean="0"/>
              <a:t>Donald </a:t>
            </a:r>
            <a:r>
              <a:rPr dirty="0"/>
              <a:t>Simpson</a:t>
            </a:r>
          </a:p>
          <a:p>
            <a:pPr>
              <a:defRPr>
                <a:solidFill>
                  <a:srgbClr val="666666"/>
                </a:solidFill>
              </a:defRPr>
            </a:pPr>
            <a:r>
              <a:rPr lang="en-US" sz="2000" dirty="0" smtClean="0"/>
              <a:t>(John </a:t>
            </a:r>
            <a:r>
              <a:rPr lang="en-US" sz="2000" dirty="0" err="1" smtClean="0"/>
              <a:t>Pikoulas</a:t>
            </a:r>
            <a:r>
              <a:rPr lang="en-US" sz="2000" dirty="0" smtClean="0"/>
              <a:t>)</a:t>
            </a:r>
            <a:r>
              <a:rPr sz="2000" dirty="0"/>
              <a:t/>
            </a:r>
            <a:br>
              <a:rPr sz="2000" dirty="0"/>
            </a:br>
            <a:r>
              <a:rPr sz="2000" dirty="0" smtClean="0"/>
              <a:t>www.automateditsolutions.com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Peoples Postcode Lottery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Hays </a:t>
            </a:r>
            <a:br>
              <a:rPr lang="en-GB" sz="2000" dirty="0" smtClean="0"/>
            </a:br>
            <a:r>
              <a:rPr lang="en-GB" sz="2000" dirty="0"/>
              <a:t/>
            </a:r>
            <a:br>
              <a:rPr lang="en-GB" sz="2000" dirty="0"/>
            </a:br>
            <a:endParaRPr sz="20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1;p1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666666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81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/>
              <a:t>Recap of previous sessions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 smtClean="0"/>
              <a:t>Kubernetes</a:t>
            </a:r>
            <a:r>
              <a:rPr lang="en-GB" dirty="0" smtClean="0"/>
              <a:t>: options,</a:t>
            </a:r>
            <a:r>
              <a:rPr dirty="0" smtClean="0"/>
              <a:t> </a:t>
            </a:r>
            <a:r>
              <a:rPr dirty="0"/>
              <a:t>concepts and components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/>
              <a:t>Minikube setup – kubectl and VirtualBox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/>
              <a:t>My First Cluster and Hello k8s World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/>
              <a:t>Helm and Tiller, Helm Charts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rPr dirty="0"/>
              <a:t>Next steps…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r>
              <a:t>Previously….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t>Kubernetes – options, options…</a:t>
            </a:r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Review this: https://kubernetes.io/docs/setup</a:t>
            </a:r>
            <a:r>
              <a:rPr dirty="0" smtClean="0">
                <a:solidFill>
                  <a:srgbClr val="FF0000"/>
                </a:solidFill>
              </a:rPr>
              <a:t>/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dirty="0" smtClean="0"/>
              <a:t>GCP or AWS managed? DIY? Cloud? On Prem? 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dirty="0" smtClean="0"/>
              <a:t>Hybrid</a:t>
            </a:r>
            <a:r>
              <a:rPr dirty="0"/>
              <a:t>?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126" y="2041610"/>
            <a:ext cx="4496352" cy="1552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25" y="3580574"/>
            <a:ext cx="3543153" cy="1240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9576" y="1197925"/>
            <a:ext cx="2635815" cy="2877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24" y="1273670"/>
            <a:ext cx="4509070" cy="3381803"/>
          </a:xfrm>
          <a:prstGeom prst="rect">
            <a:avLst/>
          </a:prstGeom>
        </p:spPr>
      </p:pic>
      <p:sp>
        <p:nvSpPr>
          <p:cNvPr id="85" name="Google Shape;79;p16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rPr dirty="0"/>
              <a:t>Kubernetes – </a:t>
            </a:r>
            <a:r>
              <a:rPr lang="en-GB" dirty="0" smtClean="0"/>
              <a:t>more </a:t>
            </a:r>
            <a:r>
              <a:rPr dirty="0" smtClean="0"/>
              <a:t>options…</a:t>
            </a:r>
            <a:endParaRPr dirty="0"/>
          </a:p>
        </p:txBody>
      </p:sp>
      <p:sp>
        <p:nvSpPr>
          <p:cNvPr id="86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dirty="0" err="1" smtClean="0"/>
              <a:t>Kubernetes</a:t>
            </a:r>
            <a:r>
              <a:rPr lang="en-GB" dirty="0" smtClean="0"/>
              <a:t> deployment options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sz="1400" dirty="0" smtClean="0">
                <a:solidFill>
                  <a:srgbClr val="FF0000"/>
                </a:solidFill>
              </a:rPr>
              <a:t>Explain there are many ways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sz="1400" dirty="0" smtClean="0">
                <a:solidFill>
                  <a:srgbClr val="FF0000"/>
                </a:solidFill>
              </a:rPr>
              <a:t>But today we are doing </a:t>
            </a:r>
            <a:r>
              <a:rPr lang="en-GB" sz="1400" dirty="0" err="1" smtClean="0">
                <a:solidFill>
                  <a:srgbClr val="FF0000"/>
                </a:solidFill>
              </a:rPr>
              <a:t>minikube</a:t>
            </a:r>
            <a:endParaRPr lang="en-GB" sz="1400" dirty="0" smtClean="0">
              <a:solidFill>
                <a:srgbClr val="FF0000"/>
              </a:solidFill>
            </a:endParaRP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sz="1400" dirty="0" smtClean="0">
                <a:solidFill>
                  <a:srgbClr val="FF0000"/>
                </a:solidFill>
              </a:rPr>
              <a:t>And will touch on some of the others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rPr lang="en-GB" sz="1400" dirty="0" smtClean="0">
                <a:solidFill>
                  <a:srgbClr val="FF0000"/>
                </a:solidFill>
              </a:rPr>
              <a:t>Along the way</a:t>
            </a:r>
            <a:endParaRPr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30872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5;p17"/>
          <p:cNvSpPr txBox="1">
            <a:spLocks noGrp="1"/>
          </p:cNvSpPr>
          <p:nvPr>
            <p:ph type="title"/>
          </p:nvPr>
        </p:nvSpPr>
        <p:spPr>
          <a:xfrm>
            <a:off x="490249" y="1259124"/>
            <a:ext cx="6367802" cy="2493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66666"/>
                </a:solidFill>
              </a:defRPr>
            </a:pPr>
            <a:r>
              <a:t>Kubernetes </a:t>
            </a:r>
            <a:br/>
            <a:r>
              <a:rPr sz="3200"/>
              <a:t>but first this… </a:t>
            </a:r>
            <a:br>
              <a:rPr sz="3200"/>
            </a:br>
            <a:r>
              <a:rPr sz="3200"/>
              <a:t>key concepts and components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0;p18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Concepts</a:t>
            </a:r>
          </a:p>
        </p:txBody>
      </p:sp>
      <p:sp>
        <p:nvSpPr>
          <p:cNvPr id="94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Kubernetes Native App architecture [from https://docs.bitnami.com/kubernetes/get-started-kubernetes/ ]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The architecture of a typical Cloud-Native application consists of 3-tiers: a persistence or database tier, backend tier and frontend tier for your application. In Kubernetes, you define and create multiple resources for each of these tiers:</a:t>
            </a:r>
            <a:br/>
            <a:endParaRPr/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14" y="2267669"/>
            <a:ext cx="4424983" cy="2204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0;p18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Components</a:t>
            </a:r>
          </a:p>
        </p:txBody>
      </p:sp>
      <p:sp>
        <p:nvSpPr>
          <p:cNvPr id="98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Take this all from https://kubernetes.io/docs/concepts/overview/components/</a:t>
            </a:r>
          </a:p>
          <a:p>
            <a:pPr>
              <a:buSzPts val="1200"/>
              <a:defRPr sz="1200" b="1"/>
            </a:pPr>
            <a:r>
              <a:rPr dirty="0"/>
              <a:t>Master Components</a:t>
            </a:r>
          </a:p>
          <a:p>
            <a:pPr>
              <a:buSzPts val="1200"/>
              <a:defRPr sz="1200" b="1"/>
            </a:pPr>
            <a:r>
              <a:rPr dirty="0"/>
              <a:t>Node Components</a:t>
            </a:r>
          </a:p>
          <a:p>
            <a:pPr marL="0" indent="114300">
              <a:buSzTx/>
              <a:buNone/>
              <a:defRPr sz="1200" b="1"/>
            </a:pPr>
            <a:endParaRPr dirty="0"/>
          </a:p>
          <a:p>
            <a:pPr marL="0" indent="114300">
              <a:buSzTx/>
              <a:buNone/>
              <a:defRPr sz="1200"/>
            </a:pPr>
            <a:r>
              <a:rPr dirty="0">
                <a:solidFill>
                  <a:srgbClr val="FF0000"/>
                </a:solidFill>
              </a:rPr>
              <a:t>Think you had a slide for this previously we could reuse here?</a:t>
            </a:r>
          </a:p>
          <a:p>
            <a:pPr marL="0" indent="114300">
              <a:buSzTx/>
              <a:buNone/>
              <a:defRPr sz="1200"/>
            </a:pPr>
            <a:endParaRPr dirty="0"/>
          </a:p>
          <a:p>
            <a:pPr marL="0" indent="114300">
              <a:buSzTx/>
              <a:buNone/>
              <a:defRPr sz="1200"/>
            </a:pPr>
            <a:r>
              <a:rPr dirty="0">
                <a:solidFill>
                  <a:srgbClr val="FF0000"/>
                </a:solidFill>
              </a:rPr>
              <a:t>https://applatix.com/making-kubernetes-production-ready-part-2/</a:t>
            </a:r>
          </a:p>
        </p:txBody>
      </p:sp>
      <p:pic>
        <p:nvPicPr>
          <p:cNvPr id="9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9303" y="1269955"/>
            <a:ext cx="2765387" cy="313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2793331"/>
            <a:ext cx="3052209" cy="18594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426</Words>
  <Application>Microsoft Macintosh PowerPoint</Application>
  <PresentationFormat>On-screen Show (16:9)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Kubernetes Slide Template</vt:lpstr>
      <vt:lpstr>Kubernetes with Minikube and Helm Charts </vt:lpstr>
      <vt:lpstr>Introductions  Donald Simpson (John Pikoulas) www.automateditsolutions.com  Peoples Postcode Lottery  Hays   </vt:lpstr>
      <vt:lpstr>Agenda</vt:lpstr>
      <vt:lpstr>Previously….</vt:lpstr>
      <vt:lpstr>Kubernetes – options, options…</vt:lpstr>
      <vt:lpstr>Kubernetes – more options…</vt:lpstr>
      <vt:lpstr>Kubernetes  but first this…  key concepts and components</vt:lpstr>
      <vt:lpstr>Concepts</vt:lpstr>
      <vt:lpstr>Components</vt:lpstr>
      <vt:lpstr>Minikube</vt:lpstr>
      <vt:lpstr>Minikube, VirtualBox and kubectl</vt:lpstr>
      <vt:lpstr>My First Cluster</vt:lpstr>
      <vt:lpstr>Hello (k8s) World</vt:lpstr>
      <vt:lpstr>Sailing on…     with Helm and Tiller</vt:lpstr>
      <vt:lpstr>Adding Helm and Tiller</vt:lpstr>
      <vt:lpstr>Helm Charts</vt:lpstr>
      <vt:lpstr>Summary of all the things</vt:lpstr>
      <vt:lpstr>What did we do?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with Minikube and Helm Charts </dc:title>
  <cp:lastModifiedBy>Donald Simpson</cp:lastModifiedBy>
  <cp:revision>2</cp:revision>
  <dcterms:modified xsi:type="dcterms:W3CDTF">2019-05-29T09:33:57Z</dcterms:modified>
</cp:coreProperties>
</file>