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220" r:id="rId1"/>
  </p:sldMasterIdLst>
  <p:notesMasterIdLst>
    <p:notesMasterId r:id="rId16"/>
  </p:notesMasterIdLst>
  <p:handoutMasterIdLst>
    <p:handoutMasterId r:id="rId17"/>
  </p:handoutMasterIdLst>
  <p:sldIdLst>
    <p:sldId id="624" r:id="rId2"/>
    <p:sldId id="2831" r:id="rId3"/>
    <p:sldId id="1253" r:id="rId4"/>
    <p:sldId id="2834" r:id="rId5"/>
    <p:sldId id="2832" r:id="rId6"/>
    <p:sldId id="2841" r:id="rId7"/>
    <p:sldId id="1217" r:id="rId8"/>
    <p:sldId id="2833" r:id="rId9"/>
    <p:sldId id="2835" r:id="rId10"/>
    <p:sldId id="2836" r:id="rId11"/>
    <p:sldId id="2837" r:id="rId12"/>
    <p:sldId id="2838" r:id="rId13"/>
    <p:sldId id="2839" r:id="rId14"/>
    <p:sldId id="2840" r:id="rId15"/>
  </p:sldIdLst>
  <p:sldSz cx="9906000" cy="6858000" type="A4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086D130-4157-47EF-8852-2C887DA7463F}">
          <p14:sldIdLst>
            <p14:sldId id="624"/>
            <p14:sldId id="2831"/>
            <p14:sldId id="1253"/>
            <p14:sldId id="2834"/>
            <p14:sldId id="2832"/>
            <p14:sldId id="2841"/>
            <p14:sldId id="1217"/>
            <p14:sldId id="2833"/>
            <p14:sldId id="2835"/>
            <p14:sldId id="2836"/>
            <p14:sldId id="2837"/>
            <p14:sldId id="2838"/>
            <p14:sldId id="2839"/>
            <p14:sldId id="2840"/>
          </p14:sldIdLst>
        </p14:section>
        <p14:section name="Appendix" id="{325DE15C-A4BC-4940-9A60-7B3D35DAD734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78" userDrawn="1">
          <p15:clr>
            <a:srgbClr val="A4A3A4"/>
          </p15:clr>
        </p15:guide>
        <p15:guide id="2" orient="horz" pos="3589" userDrawn="1">
          <p15:clr>
            <a:srgbClr val="A4A3A4"/>
          </p15:clr>
        </p15:guide>
        <p15:guide id="3" orient="horz" pos="414" userDrawn="1">
          <p15:clr>
            <a:srgbClr val="A4A3A4"/>
          </p15:clr>
        </p15:guide>
        <p15:guide id="4" orient="horz" pos="890" userDrawn="1">
          <p15:clr>
            <a:srgbClr val="A4A3A4"/>
          </p15:clr>
        </p15:guide>
        <p15:guide id="5" orient="horz" pos="459" userDrawn="1">
          <p15:clr>
            <a:srgbClr val="A4A3A4"/>
          </p15:clr>
        </p15:guide>
        <p15:guide id="6" orient="horz" pos="1525" userDrawn="1">
          <p15:clr>
            <a:srgbClr val="A4A3A4"/>
          </p15:clr>
        </p15:guide>
        <p15:guide id="7" orient="horz" pos="1026" userDrawn="1">
          <p15:clr>
            <a:srgbClr val="A4A3A4"/>
          </p15:clr>
        </p15:guide>
        <p15:guide id="9" pos="172" userDrawn="1">
          <p15:clr>
            <a:srgbClr val="A4A3A4"/>
          </p15:clr>
        </p15:guide>
        <p15:guide id="10" pos="2394" userDrawn="1">
          <p15:clr>
            <a:srgbClr val="A4A3A4"/>
          </p15:clr>
        </p15:guide>
        <p15:guide id="13" pos="4095" userDrawn="1">
          <p15:clr>
            <a:srgbClr val="A4A3A4"/>
          </p15:clr>
        </p15:guide>
        <p15:guide id="14" pos="4254" userDrawn="1">
          <p15:clr>
            <a:srgbClr val="A4A3A4"/>
          </p15:clr>
        </p15:guide>
        <p15:guide id="16" pos="4957">
          <p15:clr>
            <a:srgbClr val="A4A3A4"/>
          </p15:clr>
        </p15:guide>
        <p15:guide id="19" orient="horz" pos="323" userDrawn="1">
          <p15:clr>
            <a:srgbClr val="A4A3A4"/>
          </p15:clr>
        </p15:guide>
        <p15:guide id="23" pos="1056" userDrawn="1">
          <p15:clr>
            <a:srgbClr val="A4A3A4"/>
          </p15:clr>
        </p15:guide>
        <p15:guide id="24" orient="horz" pos="295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송봉섭" initials="송" lastIdx="1" clrIdx="0">
    <p:extLst>
      <p:ext uri="{19B8F6BF-5375-455C-9EA6-DF929625EA0E}">
        <p15:presenceInfo xmlns:p15="http://schemas.microsoft.com/office/powerpoint/2012/main" userId="송봉섭" providerId="None"/>
      </p:ext>
    </p:extLst>
  </p:cmAuthor>
  <p:cmAuthor id="2" name="이 종관" initials="이종" lastIdx="1" clrIdx="1">
    <p:extLst>
      <p:ext uri="{19B8F6BF-5375-455C-9EA6-DF929625EA0E}">
        <p15:presenceInfo xmlns:p15="http://schemas.microsoft.com/office/powerpoint/2012/main" userId="1f15fe90fe7c9ff4" providerId="Windows Live"/>
      </p:ext>
    </p:extLst>
  </p:cmAuthor>
  <p:cmAuthor id="3" name="bsong@ajou.ac.kr" initials="b" lastIdx="5" clrIdx="2">
    <p:extLst>
      <p:ext uri="{19B8F6BF-5375-455C-9EA6-DF929625EA0E}">
        <p15:presenceInfo xmlns:p15="http://schemas.microsoft.com/office/powerpoint/2012/main" userId="S::bsong@ajou.ac.kr::d22cdfb6-99c8-4356-a24f-64282473378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99"/>
    <a:srgbClr val="0000FF"/>
    <a:srgbClr val="EEB684"/>
    <a:srgbClr val="CCEFFC"/>
    <a:srgbClr val="F4B184"/>
    <a:srgbClr val="A9D08D"/>
    <a:srgbClr val="90AADD"/>
    <a:srgbClr val="8EB4E3"/>
    <a:srgbClr val="BCE6C4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00" autoAdjust="0"/>
    <p:restoredTop sz="81032" autoAdjust="0"/>
  </p:normalViewPr>
  <p:slideViewPr>
    <p:cSldViewPr showGuides="1">
      <p:cViewPr varScale="1">
        <p:scale>
          <a:sx n="87" d="100"/>
          <a:sy n="87" d="100"/>
        </p:scale>
        <p:origin x="1434" y="78"/>
      </p:cViewPr>
      <p:guideLst>
        <p:guide orient="horz" pos="278"/>
        <p:guide orient="horz" pos="3589"/>
        <p:guide orient="horz" pos="414"/>
        <p:guide orient="horz" pos="890"/>
        <p:guide orient="horz" pos="459"/>
        <p:guide orient="horz" pos="1525"/>
        <p:guide orient="horz" pos="1026"/>
        <p:guide pos="172"/>
        <p:guide pos="2394"/>
        <p:guide pos="4095"/>
        <p:guide pos="4254"/>
        <p:guide pos="4957"/>
        <p:guide orient="horz" pos="323"/>
        <p:guide pos="1056"/>
        <p:guide orient="horz" pos="295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D62690-3D8C-4D16-ACE9-3552D17E19BB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378951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378951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00C91E-F39D-45B9-BA12-E583805F57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378365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3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3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25488" y="739775"/>
            <a:ext cx="5348287" cy="37036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3" y="4689995"/>
            <a:ext cx="5438775" cy="4443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286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" y="9378407"/>
            <a:ext cx="2946400" cy="494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86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378407"/>
            <a:ext cx="2946400" cy="494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613578DD-15F0-4949-A12B-D786BC0EAAB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7678020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13578DD-15F0-4949-A12B-D786BC0EAAB7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680280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ko-KR" altLang="en-US" dirty="0"/>
          </a:p>
        </p:txBody>
      </p:sp>
      <p:sp>
        <p:nvSpPr>
          <p:cNvPr id="2048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87142" eaLnBrk="0" hangingPunct="0">
              <a:defRPr kumimoji="1" sz="1600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8745" indent="-287979" defTabSz="787142" eaLnBrk="0" hangingPunct="0">
              <a:defRPr kumimoji="1" sz="1600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51915" indent="-230383" defTabSz="787142" eaLnBrk="0" hangingPunct="0">
              <a:defRPr kumimoji="1" sz="1600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12682" indent="-230383" defTabSz="787142" eaLnBrk="0" hangingPunct="0">
              <a:defRPr kumimoji="1" sz="1600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73448" indent="-230383" defTabSz="787142" eaLnBrk="0" hangingPunct="0">
              <a:defRPr kumimoji="1" sz="1600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34214" indent="-230383" algn="ctr" defTabSz="787142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94980" indent="-230383" algn="ctr" defTabSz="787142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55746" indent="-230383" algn="ctr" defTabSz="787142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916512" indent="-230383" algn="ctr" defTabSz="787142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0" marR="0" lvl="0" indent="0" algn="r" defTabSz="787142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74C0281-FFEA-47C9-898D-C020DDA680F4}" type="slidenum">
              <a:rPr kumimoji="1" lang="ko-KR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돋움" pitchFamily="50" charset="-127"/>
                <a:cs typeface="+mn-cs"/>
              </a:rPr>
              <a:pPr marL="0" marR="0" lvl="0" indent="0" algn="r" defTabSz="787142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1" lang="en-US" altLang="ko-KR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돋움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39504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ko-KR" altLang="en-US" dirty="0"/>
          </a:p>
        </p:txBody>
      </p:sp>
      <p:sp>
        <p:nvSpPr>
          <p:cNvPr id="2048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87142" eaLnBrk="0" hangingPunct="0">
              <a:defRPr kumimoji="1" sz="1600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8745" indent="-287979" defTabSz="787142" eaLnBrk="0" hangingPunct="0">
              <a:defRPr kumimoji="1" sz="1600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51915" indent="-230383" defTabSz="787142" eaLnBrk="0" hangingPunct="0">
              <a:defRPr kumimoji="1" sz="1600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12682" indent="-230383" defTabSz="787142" eaLnBrk="0" hangingPunct="0">
              <a:defRPr kumimoji="1" sz="1600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73448" indent="-230383" defTabSz="787142" eaLnBrk="0" hangingPunct="0">
              <a:defRPr kumimoji="1" sz="1600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34214" indent="-230383" algn="ctr" defTabSz="787142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94980" indent="-230383" algn="ctr" defTabSz="787142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55746" indent="-230383" algn="ctr" defTabSz="787142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916512" indent="-230383" algn="ctr" defTabSz="787142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0" marR="0" lvl="0" indent="0" algn="r" defTabSz="787142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74C0281-FFEA-47C9-898D-C020DDA680F4}" type="slidenum">
              <a:rPr kumimoji="1" lang="ko-KR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돋움" pitchFamily="50" charset="-127"/>
                <a:cs typeface="+mn-cs"/>
              </a:rPr>
              <a:pPr marL="0" marR="0" lvl="0" indent="0" algn="r" defTabSz="787142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1" lang="en-US" altLang="ko-KR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돋움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71339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ko-KR" altLang="en-US" dirty="0"/>
          </a:p>
        </p:txBody>
      </p:sp>
      <p:sp>
        <p:nvSpPr>
          <p:cNvPr id="2048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87142" eaLnBrk="0" hangingPunct="0">
              <a:defRPr kumimoji="1" sz="1600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8745" indent="-287979" defTabSz="787142" eaLnBrk="0" hangingPunct="0">
              <a:defRPr kumimoji="1" sz="1600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51915" indent="-230383" defTabSz="787142" eaLnBrk="0" hangingPunct="0">
              <a:defRPr kumimoji="1" sz="1600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12682" indent="-230383" defTabSz="787142" eaLnBrk="0" hangingPunct="0">
              <a:defRPr kumimoji="1" sz="1600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73448" indent="-230383" defTabSz="787142" eaLnBrk="0" hangingPunct="0">
              <a:defRPr kumimoji="1" sz="1600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34214" indent="-230383" algn="ctr" defTabSz="787142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94980" indent="-230383" algn="ctr" defTabSz="787142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55746" indent="-230383" algn="ctr" defTabSz="787142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916512" indent="-230383" algn="ctr" defTabSz="787142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0" marR="0" lvl="0" indent="0" algn="r" defTabSz="787142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74C0281-FFEA-47C9-898D-C020DDA680F4}" type="slidenum">
              <a:rPr kumimoji="1" lang="ko-KR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돋움" pitchFamily="50" charset="-127"/>
                <a:cs typeface="+mn-cs"/>
              </a:rPr>
              <a:pPr marL="0" marR="0" lvl="0" indent="0" algn="r" defTabSz="787142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1" lang="en-US" altLang="ko-KR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돋움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40852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ko-KR" altLang="en-US" dirty="0"/>
          </a:p>
        </p:txBody>
      </p:sp>
      <p:sp>
        <p:nvSpPr>
          <p:cNvPr id="2048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87142" eaLnBrk="0" hangingPunct="0">
              <a:defRPr kumimoji="1" sz="1600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8745" indent="-287979" defTabSz="787142" eaLnBrk="0" hangingPunct="0">
              <a:defRPr kumimoji="1" sz="1600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51915" indent="-230383" defTabSz="787142" eaLnBrk="0" hangingPunct="0">
              <a:defRPr kumimoji="1" sz="1600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12682" indent="-230383" defTabSz="787142" eaLnBrk="0" hangingPunct="0">
              <a:defRPr kumimoji="1" sz="1600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73448" indent="-230383" defTabSz="787142" eaLnBrk="0" hangingPunct="0">
              <a:defRPr kumimoji="1" sz="1600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34214" indent="-230383" algn="ctr" defTabSz="787142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94980" indent="-230383" algn="ctr" defTabSz="787142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55746" indent="-230383" algn="ctr" defTabSz="787142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916512" indent="-230383" algn="ctr" defTabSz="787142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0" marR="0" lvl="0" indent="0" algn="r" defTabSz="787142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74C0281-FFEA-47C9-898D-C020DDA680F4}" type="slidenum">
              <a:rPr kumimoji="1" lang="ko-KR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돋움" pitchFamily="50" charset="-127"/>
                <a:cs typeface="+mn-cs"/>
              </a:rPr>
              <a:pPr marL="0" marR="0" lvl="0" indent="0" algn="r" defTabSz="787142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1" lang="en-US" altLang="ko-KR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돋움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19292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ko-KR" altLang="en-US" dirty="0"/>
          </a:p>
        </p:txBody>
      </p:sp>
      <p:sp>
        <p:nvSpPr>
          <p:cNvPr id="2048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87142" eaLnBrk="0" hangingPunct="0">
              <a:defRPr kumimoji="1" sz="1600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8745" indent="-287979" defTabSz="787142" eaLnBrk="0" hangingPunct="0">
              <a:defRPr kumimoji="1" sz="1600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51915" indent="-230383" defTabSz="787142" eaLnBrk="0" hangingPunct="0">
              <a:defRPr kumimoji="1" sz="1600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12682" indent="-230383" defTabSz="787142" eaLnBrk="0" hangingPunct="0">
              <a:defRPr kumimoji="1" sz="1600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73448" indent="-230383" defTabSz="787142" eaLnBrk="0" hangingPunct="0">
              <a:defRPr kumimoji="1" sz="1600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34214" indent="-230383" algn="ctr" defTabSz="787142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94980" indent="-230383" algn="ctr" defTabSz="787142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55746" indent="-230383" algn="ctr" defTabSz="787142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916512" indent="-230383" algn="ctr" defTabSz="787142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0" marR="0" lvl="0" indent="0" algn="r" defTabSz="787142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74C0281-FFEA-47C9-898D-C020DDA680F4}" type="slidenum">
              <a:rPr kumimoji="1" lang="ko-KR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돋움" pitchFamily="50" charset="-127"/>
                <a:cs typeface="+mn-cs"/>
              </a:rPr>
              <a:pPr marL="0" marR="0" lvl="0" indent="0" algn="r" defTabSz="787142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1" lang="en-US" altLang="ko-KR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돋움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35155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marR="0" lvl="0" indent="-342900" algn="l" defTabSz="957263" rtl="0" eaLnBrk="1" fontAlgn="base" latinLnBrk="1" hangingPunct="1">
              <a:lnSpc>
                <a:spcPct val="150000"/>
              </a:lnSpc>
              <a:spcBef>
                <a:spcPts val="4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1" lang="en-US" altLang="ko-KR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Introduction (</a:t>
            </a:r>
            <a:r>
              <a:rPr kumimoji="1" lang="ko-KR" altLang="en-US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센서를 가지고 인지하는 플로우</a:t>
            </a:r>
            <a:r>
              <a:rPr kumimoji="1" lang="en-US" altLang="ko-KR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/general </a:t>
            </a:r>
            <a:r>
              <a:rPr kumimoji="1" lang="ko-KR" altLang="en-US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얘기</a:t>
            </a:r>
            <a:r>
              <a:rPr kumimoji="1" lang="en-US" altLang="ko-KR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?)</a:t>
            </a:r>
          </a:p>
          <a:p>
            <a:pPr marL="342900" marR="0" lvl="0" indent="-342900" algn="l" defTabSz="957263" rtl="0" eaLnBrk="1" fontAlgn="base" latinLnBrk="1" hangingPunct="1">
              <a:lnSpc>
                <a:spcPct val="150000"/>
              </a:lnSpc>
              <a:spcBef>
                <a:spcPts val="4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1" lang="en-US" altLang="ko-KR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Sensor data</a:t>
            </a:r>
          </a:p>
          <a:p>
            <a:pPr lvl="1" indent="0">
              <a:lnSpc>
                <a:spcPct val="150000"/>
              </a:lnSpc>
              <a:spcBef>
                <a:spcPts val="400"/>
              </a:spcBef>
              <a:defRPr/>
            </a:pPr>
            <a:r>
              <a:rPr kumimoji="1" lang="en-US" altLang="ko-KR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2.1 </a:t>
            </a:r>
            <a:r>
              <a:rPr kumimoji="1" lang="en-US" altLang="ko-KR" sz="20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Avante</a:t>
            </a:r>
            <a:r>
              <a:rPr kumimoji="1" lang="en-US" altLang="ko-KR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ko-KR" altLang="en-US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센서 구성</a:t>
            </a:r>
            <a:endParaRPr kumimoji="1" lang="en-US" altLang="ko-KR" sz="20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indent="0">
              <a:lnSpc>
                <a:spcPct val="150000"/>
              </a:lnSpc>
              <a:spcBef>
                <a:spcPts val="400"/>
              </a:spcBef>
              <a:defRPr/>
            </a:pPr>
            <a:r>
              <a:rPr kumimoji="1" lang="en-US" altLang="ko-KR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   2.1.1 </a:t>
            </a:r>
            <a:r>
              <a:rPr kumimoji="1" lang="ko-KR" altLang="en-US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하드웨어 구성도</a:t>
            </a:r>
            <a:endParaRPr kumimoji="1" lang="en-US" altLang="ko-KR" sz="20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indent="0">
              <a:lnSpc>
                <a:spcPct val="150000"/>
              </a:lnSpc>
              <a:spcBef>
                <a:spcPts val="400"/>
              </a:spcBef>
              <a:defRPr/>
            </a:pPr>
            <a:r>
              <a:rPr kumimoji="1" lang="en-US" altLang="ko-KR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2.2 Visualization of sensor data</a:t>
            </a:r>
          </a:p>
          <a:p>
            <a:pPr lvl="1" indent="0">
              <a:lnSpc>
                <a:spcPct val="150000"/>
              </a:lnSpc>
              <a:spcBef>
                <a:spcPts val="400"/>
              </a:spcBef>
              <a:defRPr/>
            </a:pPr>
            <a:r>
              <a:rPr kumimoji="1" lang="en-US" altLang="ko-KR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   2.2.1 Camera, Lidar, Radar sensor data</a:t>
            </a:r>
          </a:p>
          <a:p>
            <a:pPr marL="342900" marR="0" lvl="0" indent="-342900" algn="l" defTabSz="957263" rtl="0" eaLnBrk="1" fontAlgn="base" latinLnBrk="1" hangingPunct="1">
              <a:lnSpc>
                <a:spcPct val="150000"/>
              </a:lnSpc>
              <a:spcBef>
                <a:spcPts val="4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altLang="ko-KR" sz="2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Detection based on deep learning(</a:t>
            </a:r>
            <a:r>
              <a:rPr lang="en-US" altLang="ko-KR" sz="20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matlab</a:t>
            </a:r>
            <a:r>
              <a:rPr lang="en-US" altLang="ko-KR" sz="2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R="0" lvl="0" algn="l" defTabSz="957263" rtl="0" eaLnBrk="1" fontAlgn="base" latinLnBrk="1" hangingPunct="1">
              <a:lnSpc>
                <a:spcPct val="150000"/>
              </a:lnSpc>
              <a:spcBef>
                <a:spcPts val="4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ko-KR" sz="2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3.1 Vehicle detection</a:t>
            </a:r>
          </a:p>
          <a:p>
            <a:pPr marR="0" lvl="0" algn="l" defTabSz="957263" rtl="0" eaLnBrk="1" fontAlgn="base" latinLnBrk="1" hangingPunct="1">
              <a:lnSpc>
                <a:spcPct val="150000"/>
              </a:lnSpc>
              <a:spcBef>
                <a:spcPts val="4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ko-KR" sz="2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3.1.1 Introduction – dl </a:t>
            </a:r>
            <a:r>
              <a:rPr lang="ko-KR" altLang="en-US" sz="2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기반 객체 검출의 </a:t>
            </a:r>
            <a:r>
              <a:rPr lang="en-US" altLang="ko-KR" sz="2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general </a:t>
            </a:r>
            <a:r>
              <a:rPr lang="ko-KR" altLang="en-US" sz="2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얘기 </a:t>
            </a:r>
            <a:r>
              <a:rPr lang="en-US" altLang="ko-KR" sz="2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CNN </a:t>
            </a:r>
            <a:r>
              <a:rPr lang="ko-KR" altLang="en-US" sz="2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이미지 기반 </a:t>
            </a:r>
            <a:r>
              <a:rPr lang="en-US" altLang="ko-KR" sz="2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-&gt; </a:t>
            </a:r>
            <a:r>
              <a:rPr lang="ko-KR" altLang="en-US" sz="2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역사 정도</a:t>
            </a:r>
            <a:r>
              <a:rPr lang="en-US" altLang="ko-KR" sz="2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  <a:p>
            <a:pPr marR="0" lvl="0" algn="l" defTabSz="957263" rtl="0" eaLnBrk="1" fontAlgn="base" latinLnBrk="1" hangingPunct="1">
              <a:lnSpc>
                <a:spcPct val="150000"/>
              </a:lnSpc>
              <a:spcBef>
                <a:spcPts val="4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ko-KR" sz="2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3.1.2 </a:t>
            </a:r>
            <a:r>
              <a:rPr lang="en-US" altLang="ko-KR" sz="20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AlexNet</a:t>
            </a:r>
            <a:r>
              <a:rPr lang="en-US" altLang="ko-KR" sz="2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+ Yolov2 </a:t>
            </a:r>
          </a:p>
          <a:p>
            <a:pPr marR="0" lvl="0" algn="l" defTabSz="957263" rtl="0" eaLnBrk="1" fontAlgn="base" latinLnBrk="1" hangingPunct="1">
              <a:lnSpc>
                <a:spcPct val="150000"/>
              </a:lnSpc>
              <a:spcBef>
                <a:spcPts val="4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ko-KR" sz="2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3.1.3 ResNet50 + Yolov2</a:t>
            </a:r>
          </a:p>
          <a:p>
            <a:pPr marR="0" lvl="0" algn="l" defTabSz="957263" rtl="0" eaLnBrk="1" fontAlgn="base" latinLnBrk="1" hangingPunct="1">
              <a:lnSpc>
                <a:spcPct val="150000"/>
              </a:lnSpc>
              <a:spcBef>
                <a:spcPts val="4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ko-KR" sz="2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3.1.4 </a:t>
            </a:r>
            <a:r>
              <a:rPr lang="en-US" altLang="ko-KR" sz="20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PointPillars</a:t>
            </a:r>
            <a:endParaRPr lang="en-US" altLang="ko-KR" sz="20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R="0" lvl="0" algn="l" defTabSz="957263" rtl="0" eaLnBrk="1" fontAlgn="base" latinLnBrk="1" hangingPunct="1">
              <a:lnSpc>
                <a:spcPct val="150000"/>
              </a:lnSpc>
              <a:spcBef>
                <a:spcPts val="4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ko-KR" sz="2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3.2 Lane detection(</a:t>
            </a:r>
            <a:r>
              <a:rPr lang="en-US" altLang="ko-KR" sz="20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LaneNet</a:t>
            </a:r>
            <a:r>
              <a:rPr lang="en-US" altLang="ko-KR" sz="2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eaLnBrk="1" hangingPunct="1">
              <a:spcBef>
                <a:spcPct val="0"/>
              </a:spcBef>
            </a:pPr>
            <a:endParaRPr lang="ko-KR" altLang="en-US" dirty="0"/>
          </a:p>
        </p:txBody>
      </p:sp>
      <p:sp>
        <p:nvSpPr>
          <p:cNvPr id="2048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87142" eaLnBrk="0" hangingPunct="0">
              <a:defRPr kumimoji="1" sz="1600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8745" indent="-287979" defTabSz="787142" eaLnBrk="0" hangingPunct="0">
              <a:defRPr kumimoji="1" sz="1600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51915" indent="-230383" defTabSz="787142" eaLnBrk="0" hangingPunct="0">
              <a:defRPr kumimoji="1" sz="1600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12682" indent="-230383" defTabSz="787142" eaLnBrk="0" hangingPunct="0">
              <a:defRPr kumimoji="1" sz="1600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73448" indent="-230383" defTabSz="787142" eaLnBrk="0" hangingPunct="0">
              <a:defRPr kumimoji="1" sz="1600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34214" indent="-230383" algn="ctr" defTabSz="787142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94980" indent="-230383" algn="ctr" defTabSz="787142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55746" indent="-230383" algn="ctr" defTabSz="787142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916512" indent="-230383" algn="ctr" defTabSz="787142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0" marR="0" lvl="0" indent="0" algn="r" defTabSz="787142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74C0281-FFEA-47C9-898D-C020DDA680F4}" type="slidenum">
              <a:rPr kumimoji="1" lang="ko-KR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돋움" pitchFamily="50" charset="-127"/>
                <a:cs typeface="+mn-cs"/>
              </a:rPr>
              <a:pPr marL="0" marR="0" lvl="0" indent="0" algn="r" defTabSz="787142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1" lang="en-US" altLang="ko-KR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돋움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26631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latinLnBrk="1"/>
            <a:r>
              <a:rPr lang="ko-KR" altLang="en-US" b="0" i="0" dirty="0">
                <a:solidFill>
                  <a:srgbClr val="222426"/>
                </a:solidFill>
                <a:effectLst/>
                <a:latin typeface="Noto Sans KR"/>
              </a:rPr>
              <a:t>쉽게 말하자면 </a:t>
            </a:r>
            <a:r>
              <a:rPr lang="ko-KR" altLang="en-US" b="0" i="0" dirty="0" err="1">
                <a:solidFill>
                  <a:srgbClr val="222426"/>
                </a:solidFill>
                <a:effectLst/>
                <a:latin typeface="Noto Sans KR"/>
              </a:rPr>
              <a:t>로봇운영시스템이라고는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Noto Sans KR"/>
              </a:rPr>
              <a:t> 하지만 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Noto Sans KR"/>
              </a:rPr>
              <a:t>OS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Noto Sans KR"/>
              </a:rPr>
              <a:t>가 아닌 로봇과 로봇 사이의 통신을 만들어주거나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Noto Sans KR"/>
              </a:rPr>
              <a:t>, 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Noto Sans KR"/>
              </a:rPr>
              <a:t>로봇과 센서의 통신을 이어주거나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Noto Sans KR"/>
              </a:rPr>
              <a:t>, 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Noto Sans KR"/>
              </a:rPr>
              <a:t>사람들의 코드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Noto Sans KR"/>
              </a:rPr>
              <a:t>(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Noto Sans KR"/>
              </a:rPr>
              <a:t>오픈소스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Noto Sans KR"/>
              </a:rPr>
              <a:t>)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Noto Sans KR"/>
              </a:rPr>
              <a:t>와 쉽게 연결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Noto Sans KR"/>
              </a:rPr>
              <a:t>(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Noto Sans KR"/>
              </a:rPr>
              <a:t>통신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Noto Sans KR"/>
              </a:rPr>
              <a:t>)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Noto Sans KR"/>
              </a:rPr>
              <a:t>시켜주는 도구하고 생각하면 된다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Noto Sans KR"/>
              </a:rPr>
              <a:t>.</a:t>
            </a:r>
            <a:endParaRPr lang="ko-KR" altLang="en-US" b="0" i="0" dirty="0">
              <a:effectLst/>
              <a:latin typeface="Noto Sans KR"/>
            </a:endParaRPr>
          </a:p>
          <a:p>
            <a:pPr algn="l" latinLnBrk="1"/>
            <a:r>
              <a:rPr lang="ko-KR" altLang="en-US" b="0" i="0" dirty="0">
                <a:effectLst/>
                <a:latin typeface="Noto Sans KR"/>
              </a:rPr>
              <a:t> </a:t>
            </a:r>
          </a:p>
          <a:p>
            <a:pPr eaLnBrk="1" hangingPunct="1">
              <a:spcBef>
                <a:spcPct val="0"/>
              </a:spcBef>
            </a:pPr>
            <a:endParaRPr lang="ko-KR" altLang="en-US" dirty="0"/>
          </a:p>
        </p:txBody>
      </p:sp>
      <p:sp>
        <p:nvSpPr>
          <p:cNvPr id="2048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87142" eaLnBrk="0" hangingPunct="0">
              <a:defRPr kumimoji="1" sz="1600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8745" indent="-287979" defTabSz="787142" eaLnBrk="0" hangingPunct="0">
              <a:defRPr kumimoji="1" sz="1600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51915" indent="-230383" defTabSz="787142" eaLnBrk="0" hangingPunct="0">
              <a:defRPr kumimoji="1" sz="1600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12682" indent="-230383" defTabSz="787142" eaLnBrk="0" hangingPunct="0">
              <a:defRPr kumimoji="1" sz="1600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73448" indent="-230383" defTabSz="787142" eaLnBrk="0" hangingPunct="0">
              <a:defRPr kumimoji="1" sz="1600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34214" indent="-230383" algn="ctr" defTabSz="787142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94980" indent="-230383" algn="ctr" defTabSz="787142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55746" indent="-230383" algn="ctr" defTabSz="787142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916512" indent="-230383" algn="ctr" defTabSz="787142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0" marR="0" lvl="0" indent="0" algn="r" defTabSz="787142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74C0281-FFEA-47C9-898D-C020DDA680F4}" type="slidenum">
              <a:rPr kumimoji="1" lang="ko-KR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돋움" pitchFamily="50" charset="-127"/>
                <a:cs typeface="+mn-cs"/>
              </a:rPr>
              <a:pPr marL="0" marR="0" lvl="0" indent="0" algn="r" defTabSz="787142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1" lang="en-US" altLang="ko-KR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돋움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01084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ko-KR" altLang="en-US" dirty="0"/>
          </a:p>
        </p:txBody>
      </p:sp>
      <p:sp>
        <p:nvSpPr>
          <p:cNvPr id="2048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87142" eaLnBrk="0" hangingPunct="0">
              <a:defRPr kumimoji="1" sz="1600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8745" indent="-287979" defTabSz="787142" eaLnBrk="0" hangingPunct="0">
              <a:defRPr kumimoji="1" sz="1600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51915" indent="-230383" defTabSz="787142" eaLnBrk="0" hangingPunct="0">
              <a:defRPr kumimoji="1" sz="1600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12682" indent="-230383" defTabSz="787142" eaLnBrk="0" hangingPunct="0">
              <a:defRPr kumimoji="1" sz="1600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73448" indent="-230383" defTabSz="787142" eaLnBrk="0" hangingPunct="0">
              <a:defRPr kumimoji="1" sz="1600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34214" indent="-230383" algn="ctr" defTabSz="787142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94980" indent="-230383" algn="ctr" defTabSz="787142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55746" indent="-230383" algn="ctr" defTabSz="787142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916512" indent="-230383" algn="ctr" defTabSz="787142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0" marR="0" lvl="0" indent="0" algn="r" defTabSz="787142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74C0281-FFEA-47C9-898D-C020DDA680F4}" type="slidenum">
              <a:rPr kumimoji="1" lang="ko-KR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돋움" pitchFamily="50" charset="-127"/>
                <a:cs typeface="+mn-cs"/>
              </a:rPr>
              <a:pPr marL="0" marR="0" lvl="0" indent="0" algn="r" defTabSz="787142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1" lang="en-US" altLang="ko-KR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돋움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74623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ko-KR" altLang="en-US" dirty="0"/>
          </a:p>
        </p:txBody>
      </p:sp>
      <p:sp>
        <p:nvSpPr>
          <p:cNvPr id="2048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87142" eaLnBrk="0" hangingPunct="0">
              <a:defRPr kumimoji="1" sz="1600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8745" indent="-287979" defTabSz="787142" eaLnBrk="0" hangingPunct="0">
              <a:defRPr kumimoji="1" sz="1600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51915" indent="-230383" defTabSz="787142" eaLnBrk="0" hangingPunct="0">
              <a:defRPr kumimoji="1" sz="1600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12682" indent="-230383" defTabSz="787142" eaLnBrk="0" hangingPunct="0">
              <a:defRPr kumimoji="1" sz="1600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73448" indent="-230383" defTabSz="787142" eaLnBrk="0" hangingPunct="0">
              <a:defRPr kumimoji="1" sz="1600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34214" indent="-230383" algn="ctr" defTabSz="787142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94980" indent="-230383" algn="ctr" defTabSz="787142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55746" indent="-230383" algn="ctr" defTabSz="787142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916512" indent="-230383" algn="ctr" defTabSz="787142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0" marR="0" lvl="0" indent="0" algn="r" defTabSz="787142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74C0281-FFEA-47C9-898D-C020DDA680F4}" type="slidenum">
              <a:rPr kumimoji="1" lang="ko-KR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돋움" pitchFamily="50" charset="-127"/>
                <a:cs typeface="+mn-cs"/>
              </a:rPr>
              <a:pPr marL="0" marR="0" lvl="0" indent="0" algn="r" defTabSz="787142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1" lang="en-US" altLang="ko-KR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돋움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68060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ko-KR" altLang="en-US" dirty="0"/>
          </a:p>
        </p:txBody>
      </p:sp>
      <p:sp>
        <p:nvSpPr>
          <p:cNvPr id="2048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87142" eaLnBrk="0" hangingPunct="0">
              <a:defRPr kumimoji="1" sz="1600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8745" indent="-287979" defTabSz="787142" eaLnBrk="0" hangingPunct="0">
              <a:defRPr kumimoji="1" sz="1600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51915" indent="-230383" defTabSz="787142" eaLnBrk="0" hangingPunct="0">
              <a:defRPr kumimoji="1" sz="1600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12682" indent="-230383" defTabSz="787142" eaLnBrk="0" hangingPunct="0">
              <a:defRPr kumimoji="1" sz="1600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73448" indent="-230383" defTabSz="787142" eaLnBrk="0" hangingPunct="0">
              <a:defRPr kumimoji="1" sz="1600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34214" indent="-230383" algn="ctr" defTabSz="787142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94980" indent="-230383" algn="ctr" defTabSz="787142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55746" indent="-230383" algn="ctr" defTabSz="787142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916512" indent="-230383" algn="ctr" defTabSz="787142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0" marR="0" lvl="0" indent="0" algn="r" defTabSz="787142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74C0281-FFEA-47C9-898D-C020DDA680F4}" type="slidenum">
              <a:rPr kumimoji="1" lang="ko-KR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돋움" pitchFamily="50" charset="-127"/>
                <a:cs typeface="+mn-cs"/>
              </a:rPr>
              <a:pPr marL="0" marR="0" lvl="0" indent="0" algn="r" defTabSz="787142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1" lang="en-US" altLang="ko-KR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돋움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48274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3578DD-15F0-4949-A12B-D786BC0EAAB7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356446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ko-KR" altLang="en-US" dirty="0"/>
          </a:p>
        </p:txBody>
      </p:sp>
      <p:sp>
        <p:nvSpPr>
          <p:cNvPr id="2048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87142" eaLnBrk="0" hangingPunct="0">
              <a:defRPr kumimoji="1" sz="1600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8745" indent="-287979" defTabSz="787142" eaLnBrk="0" hangingPunct="0">
              <a:defRPr kumimoji="1" sz="1600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51915" indent="-230383" defTabSz="787142" eaLnBrk="0" hangingPunct="0">
              <a:defRPr kumimoji="1" sz="1600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12682" indent="-230383" defTabSz="787142" eaLnBrk="0" hangingPunct="0">
              <a:defRPr kumimoji="1" sz="1600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73448" indent="-230383" defTabSz="787142" eaLnBrk="0" hangingPunct="0">
              <a:defRPr kumimoji="1" sz="1600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34214" indent="-230383" algn="ctr" defTabSz="787142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94980" indent="-230383" algn="ctr" defTabSz="787142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55746" indent="-230383" algn="ctr" defTabSz="787142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916512" indent="-230383" algn="ctr" defTabSz="787142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0" marR="0" lvl="0" indent="0" algn="r" defTabSz="787142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74C0281-FFEA-47C9-898D-C020DDA680F4}" type="slidenum">
              <a:rPr kumimoji="1" lang="ko-KR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돋움" pitchFamily="50" charset="-127"/>
                <a:cs typeface="+mn-cs"/>
              </a:rPr>
              <a:pPr marL="0" marR="0" lvl="0" indent="0" algn="r" defTabSz="787142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1" lang="en-US" altLang="ko-KR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돋움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73427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ko-KR" altLang="en-US" dirty="0"/>
          </a:p>
        </p:txBody>
      </p:sp>
      <p:sp>
        <p:nvSpPr>
          <p:cNvPr id="2048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87142" eaLnBrk="0" hangingPunct="0">
              <a:defRPr kumimoji="1" sz="1600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8745" indent="-287979" defTabSz="787142" eaLnBrk="0" hangingPunct="0">
              <a:defRPr kumimoji="1" sz="1600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51915" indent="-230383" defTabSz="787142" eaLnBrk="0" hangingPunct="0">
              <a:defRPr kumimoji="1" sz="1600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12682" indent="-230383" defTabSz="787142" eaLnBrk="0" hangingPunct="0">
              <a:defRPr kumimoji="1" sz="1600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73448" indent="-230383" defTabSz="787142" eaLnBrk="0" hangingPunct="0">
              <a:defRPr kumimoji="1" sz="1600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34214" indent="-230383" algn="ctr" defTabSz="787142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94980" indent="-230383" algn="ctr" defTabSz="787142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55746" indent="-230383" algn="ctr" defTabSz="787142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916512" indent="-230383" algn="ctr" defTabSz="787142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0" marR="0" lvl="0" indent="0" algn="r" defTabSz="787142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74C0281-FFEA-47C9-898D-C020DDA680F4}" type="slidenum">
              <a:rPr kumimoji="1" lang="ko-KR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돋움" pitchFamily="50" charset="-127"/>
                <a:cs typeface="+mn-cs"/>
              </a:rPr>
              <a:pPr marL="0" marR="0" lvl="0" indent="0" algn="r" defTabSz="787142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1" lang="en-US" altLang="ko-KR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돋움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9721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269875" y="2689225"/>
            <a:ext cx="9363075" cy="230188"/>
            <a:chOff x="329" y="1821"/>
            <a:chExt cx="6071" cy="0"/>
          </a:xfrm>
        </p:grpSpPr>
        <p:sp>
          <p:nvSpPr>
            <p:cNvPr id="3" name="Line 7"/>
            <p:cNvSpPr>
              <a:spLocks noChangeShapeType="1"/>
            </p:cNvSpPr>
            <p:nvPr/>
          </p:nvSpPr>
          <p:spPr bwMode="auto">
            <a:xfrm>
              <a:off x="329" y="1821"/>
              <a:ext cx="453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" name="Line 8"/>
            <p:cNvSpPr>
              <a:spLocks noChangeShapeType="1"/>
            </p:cNvSpPr>
            <p:nvPr/>
          </p:nvSpPr>
          <p:spPr bwMode="auto">
            <a:xfrm>
              <a:off x="4926" y="1821"/>
              <a:ext cx="147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83888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81038" y="365125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6" name="슬라이드 번호 개체 틀 5"/>
          <p:cNvSpPr txBox="1">
            <a:spLocks/>
          </p:cNvSpPr>
          <p:nvPr userDrawn="1"/>
        </p:nvSpPr>
        <p:spPr>
          <a:xfrm>
            <a:off x="9321271" y="6511926"/>
            <a:ext cx="584729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9pPr>
          </a:lstStyle>
          <a:p>
            <a:pPr>
              <a:defRPr/>
            </a:pPr>
            <a:fld id="{689D7DD7-D2F8-43F7-8708-F3F35A09D9E5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"/>
          <p:cNvGrpSpPr>
            <a:grpSpLocks/>
          </p:cNvGrpSpPr>
          <p:nvPr userDrawn="1"/>
        </p:nvGrpSpPr>
        <p:grpSpPr bwMode="auto">
          <a:xfrm>
            <a:off x="273050" y="703263"/>
            <a:ext cx="9359900" cy="277812"/>
            <a:chOff x="329" y="1821"/>
            <a:chExt cx="6071" cy="0"/>
          </a:xfrm>
        </p:grpSpPr>
        <p:sp>
          <p:nvSpPr>
            <p:cNvPr id="5" name="Line 10"/>
            <p:cNvSpPr>
              <a:spLocks noChangeShapeType="1"/>
            </p:cNvSpPr>
            <p:nvPr/>
          </p:nvSpPr>
          <p:spPr bwMode="auto">
            <a:xfrm>
              <a:off x="329" y="1821"/>
              <a:ext cx="453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957263">
                <a:defRPr/>
              </a:pPr>
              <a:endParaRPr lang="ko-KR" altLang="en-US" sz="1900">
                <a:solidFill>
                  <a:prstClr val="black"/>
                </a:solidFill>
              </a:endParaRPr>
            </a:p>
          </p:txBody>
        </p:sp>
        <p:sp>
          <p:nvSpPr>
            <p:cNvPr id="6" name="Line 11"/>
            <p:cNvSpPr>
              <a:spLocks noChangeShapeType="1"/>
            </p:cNvSpPr>
            <p:nvPr/>
          </p:nvSpPr>
          <p:spPr bwMode="auto">
            <a:xfrm>
              <a:off x="4925" y="1821"/>
              <a:ext cx="1475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957263">
                <a:defRPr/>
              </a:pPr>
              <a:endParaRPr lang="ko-KR" altLang="en-US" sz="1900">
                <a:solidFill>
                  <a:prstClr val="black"/>
                </a:solidFill>
              </a:endParaRPr>
            </a:p>
          </p:txBody>
        </p:sp>
      </p:grpSp>
      <p:pic>
        <p:nvPicPr>
          <p:cNvPr id="7" name="Picture 14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3325" y="6559550"/>
            <a:ext cx="80962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제목 1"/>
          <p:cNvSpPr>
            <a:spLocks noGrp="1"/>
          </p:cNvSpPr>
          <p:nvPr>
            <p:ph type="ctrTitle"/>
          </p:nvPr>
        </p:nvSpPr>
        <p:spPr>
          <a:xfrm>
            <a:off x="454918" y="116632"/>
            <a:ext cx="6730330" cy="506486"/>
          </a:xfrm>
        </p:spPr>
        <p:txBody>
          <a:bodyPr/>
          <a:lstStyle>
            <a:lvl1pPr algn="l">
              <a:defRPr sz="2600">
                <a:latin typeface="현대하모니 M" pitchFamily="18" charset="-127"/>
                <a:ea typeface="현대하모니 M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2" name="부제목 2"/>
          <p:cNvSpPr>
            <a:spLocks noGrp="1"/>
          </p:cNvSpPr>
          <p:nvPr>
            <p:ph type="subTitle" idx="1"/>
          </p:nvPr>
        </p:nvSpPr>
        <p:spPr>
          <a:xfrm>
            <a:off x="590550" y="980728"/>
            <a:ext cx="3146274" cy="360040"/>
          </a:xfrm>
        </p:spPr>
        <p:txBody>
          <a:bodyPr/>
          <a:lstStyle>
            <a:lvl1pPr marL="0" indent="0" algn="l">
              <a:buNone/>
              <a:defRPr sz="1600">
                <a:solidFill>
                  <a:schemeClr val="tx1">
                    <a:tint val="75000"/>
                  </a:schemeClr>
                </a:solidFill>
                <a:latin typeface="현대하모니 M" pitchFamily="18" charset="-127"/>
                <a:ea typeface="현대하모니 M" pitchFamily="18" charset="-127"/>
              </a:defRPr>
            </a:lvl1pPr>
            <a:lvl2pPr marL="478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578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367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156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94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735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524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313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9129713" y="328613"/>
            <a:ext cx="495300" cy="363537"/>
          </a:xfrm>
        </p:spPr>
        <p:txBody>
          <a:bodyPr/>
          <a:lstStyle>
            <a:lvl1pPr>
              <a:defRPr sz="1400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defRPr>
            </a:lvl1pPr>
          </a:lstStyle>
          <a:p>
            <a:pPr>
              <a:defRPr/>
            </a:pPr>
            <a:fld id="{F58F1936-9974-4B87-9926-4C635CE40AF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4947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"/>
          <p:cNvGrpSpPr>
            <a:grpSpLocks/>
          </p:cNvGrpSpPr>
          <p:nvPr userDrawn="1"/>
        </p:nvGrpSpPr>
        <p:grpSpPr bwMode="auto">
          <a:xfrm>
            <a:off x="273050" y="703263"/>
            <a:ext cx="9359900" cy="277812"/>
            <a:chOff x="329" y="1821"/>
            <a:chExt cx="6071" cy="0"/>
          </a:xfrm>
        </p:grpSpPr>
        <p:sp>
          <p:nvSpPr>
            <p:cNvPr id="5" name="Line 10"/>
            <p:cNvSpPr>
              <a:spLocks noChangeShapeType="1"/>
            </p:cNvSpPr>
            <p:nvPr/>
          </p:nvSpPr>
          <p:spPr bwMode="auto">
            <a:xfrm>
              <a:off x="329" y="1821"/>
              <a:ext cx="453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957263">
                <a:defRPr/>
              </a:pPr>
              <a:endParaRPr lang="ko-KR" altLang="en-US" sz="1900">
                <a:solidFill>
                  <a:prstClr val="black"/>
                </a:solidFill>
              </a:endParaRPr>
            </a:p>
          </p:txBody>
        </p:sp>
        <p:sp>
          <p:nvSpPr>
            <p:cNvPr id="6" name="Line 11"/>
            <p:cNvSpPr>
              <a:spLocks noChangeShapeType="1"/>
            </p:cNvSpPr>
            <p:nvPr/>
          </p:nvSpPr>
          <p:spPr bwMode="auto">
            <a:xfrm>
              <a:off x="4925" y="1821"/>
              <a:ext cx="1475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957263">
                <a:defRPr/>
              </a:pPr>
              <a:endParaRPr lang="ko-KR" altLang="en-US" sz="1900">
                <a:solidFill>
                  <a:prstClr val="black"/>
                </a:solidFill>
              </a:endParaRPr>
            </a:p>
          </p:txBody>
        </p:sp>
      </p:grpSp>
      <p:pic>
        <p:nvPicPr>
          <p:cNvPr id="7" name="Picture 14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3325" y="6559550"/>
            <a:ext cx="80962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제목 1"/>
          <p:cNvSpPr>
            <a:spLocks noGrp="1"/>
          </p:cNvSpPr>
          <p:nvPr>
            <p:ph type="ctrTitle"/>
          </p:nvPr>
        </p:nvSpPr>
        <p:spPr>
          <a:xfrm>
            <a:off x="454918" y="116632"/>
            <a:ext cx="6730330" cy="506486"/>
          </a:xfrm>
        </p:spPr>
        <p:txBody>
          <a:bodyPr/>
          <a:lstStyle>
            <a:lvl1pPr algn="l">
              <a:defRPr sz="2600">
                <a:latin typeface="현대하모니 M" pitchFamily="18" charset="-127"/>
                <a:ea typeface="현대하모니 M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2" name="부제목 2"/>
          <p:cNvSpPr>
            <a:spLocks noGrp="1"/>
          </p:cNvSpPr>
          <p:nvPr>
            <p:ph type="subTitle" idx="1"/>
          </p:nvPr>
        </p:nvSpPr>
        <p:spPr>
          <a:xfrm>
            <a:off x="590550" y="980728"/>
            <a:ext cx="3146274" cy="360040"/>
          </a:xfrm>
        </p:spPr>
        <p:txBody>
          <a:bodyPr/>
          <a:lstStyle>
            <a:lvl1pPr marL="0" indent="0" algn="l">
              <a:buNone/>
              <a:defRPr sz="1600">
                <a:solidFill>
                  <a:schemeClr val="tx1">
                    <a:tint val="75000"/>
                  </a:schemeClr>
                </a:solidFill>
                <a:latin typeface="현대하모니 M" pitchFamily="18" charset="-127"/>
                <a:ea typeface="현대하모니 M" pitchFamily="18" charset="-127"/>
              </a:defRPr>
            </a:lvl1pPr>
            <a:lvl2pPr marL="478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578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367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156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94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735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524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313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9129713" y="328613"/>
            <a:ext cx="495300" cy="363537"/>
          </a:xfrm>
        </p:spPr>
        <p:txBody>
          <a:bodyPr/>
          <a:lstStyle>
            <a:lvl1pPr>
              <a:defRPr sz="1400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defRPr>
            </a:lvl1pPr>
          </a:lstStyle>
          <a:p>
            <a:pPr>
              <a:defRPr/>
            </a:pPr>
            <a:fld id="{F58F1936-9974-4B87-9926-4C635CE40AF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2850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"/>
          <p:cNvGrpSpPr>
            <a:grpSpLocks/>
          </p:cNvGrpSpPr>
          <p:nvPr userDrawn="1"/>
        </p:nvGrpSpPr>
        <p:grpSpPr bwMode="auto">
          <a:xfrm>
            <a:off x="273050" y="703263"/>
            <a:ext cx="9359900" cy="277812"/>
            <a:chOff x="329" y="1821"/>
            <a:chExt cx="6071" cy="0"/>
          </a:xfrm>
        </p:grpSpPr>
        <p:sp>
          <p:nvSpPr>
            <p:cNvPr id="5" name="Line 10"/>
            <p:cNvSpPr>
              <a:spLocks noChangeShapeType="1"/>
            </p:cNvSpPr>
            <p:nvPr/>
          </p:nvSpPr>
          <p:spPr bwMode="auto">
            <a:xfrm>
              <a:off x="329" y="1821"/>
              <a:ext cx="453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957263">
                <a:defRPr/>
              </a:pPr>
              <a:endParaRPr lang="ko-KR" altLang="en-US" sz="1900">
                <a:solidFill>
                  <a:prstClr val="black"/>
                </a:solidFill>
              </a:endParaRPr>
            </a:p>
          </p:txBody>
        </p:sp>
        <p:sp>
          <p:nvSpPr>
            <p:cNvPr id="6" name="Line 11"/>
            <p:cNvSpPr>
              <a:spLocks noChangeShapeType="1"/>
            </p:cNvSpPr>
            <p:nvPr/>
          </p:nvSpPr>
          <p:spPr bwMode="auto">
            <a:xfrm>
              <a:off x="4925" y="1821"/>
              <a:ext cx="1475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957263">
                <a:defRPr/>
              </a:pPr>
              <a:endParaRPr lang="ko-KR" altLang="en-US" sz="1900">
                <a:solidFill>
                  <a:prstClr val="black"/>
                </a:solidFill>
              </a:endParaRPr>
            </a:p>
          </p:txBody>
        </p:sp>
      </p:grpSp>
      <p:pic>
        <p:nvPicPr>
          <p:cNvPr id="7" name="Picture 14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3325" y="6559550"/>
            <a:ext cx="80962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제목 1"/>
          <p:cNvSpPr>
            <a:spLocks noGrp="1"/>
          </p:cNvSpPr>
          <p:nvPr>
            <p:ph type="ctrTitle"/>
          </p:nvPr>
        </p:nvSpPr>
        <p:spPr>
          <a:xfrm>
            <a:off x="454918" y="116632"/>
            <a:ext cx="6730330" cy="506486"/>
          </a:xfrm>
        </p:spPr>
        <p:txBody>
          <a:bodyPr/>
          <a:lstStyle>
            <a:lvl1pPr algn="l">
              <a:defRPr sz="2600">
                <a:latin typeface="현대하모니 M" pitchFamily="18" charset="-127"/>
                <a:ea typeface="현대하모니 M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2" name="부제목 2"/>
          <p:cNvSpPr>
            <a:spLocks noGrp="1"/>
          </p:cNvSpPr>
          <p:nvPr>
            <p:ph type="subTitle" idx="1"/>
          </p:nvPr>
        </p:nvSpPr>
        <p:spPr>
          <a:xfrm>
            <a:off x="590550" y="980728"/>
            <a:ext cx="3146274" cy="360040"/>
          </a:xfrm>
        </p:spPr>
        <p:txBody>
          <a:bodyPr/>
          <a:lstStyle>
            <a:lvl1pPr marL="0" indent="0" algn="l">
              <a:buNone/>
              <a:defRPr sz="1600">
                <a:solidFill>
                  <a:schemeClr val="tx1">
                    <a:tint val="75000"/>
                  </a:schemeClr>
                </a:solidFill>
                <a:latin typeface="현대하모니 M" pitchFamily="18" charset="-127"/>
                <a:ea typeface="현대하모니 M" pitchFamily="18" charset="-127"/>
              </a:defRPr>
            </a:lvl1pPr>
            <a:lvl2pPr marL="478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578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367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156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94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735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524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313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9129713" y="328613"/>
            <a:ext cx="495300" cy="363537"/>
          </a:xfrm>
        </p:spPr>
        <p:txBody>
          <a:bodyPr/>
          <a:lstStyle>
            <a:lvl1pPr>
              <a:defRPr sz="1400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defRPr>
            </a:lvl1pPr>
          </a:lstStyle>
          <a:p>
            <a:pPr>
              <a:defRPr/>
            </a:pPr>
            <a:fld id="{F58F1936-9974-4B87-9926-4C635CE40AF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970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"/>
          <p:cNvGrpSpPr>
            <a:grpSpLocks/>
          </p:cNvGrpSpPr>
          <p:nvPr userDrawn="1"/>
        </p:nvGrpSpPr>
        <p:grpSpPr bwMode="auto">
          <a:xfrm>
            <a:off x="273050" y="703263"/>
            <a:ext cx="9359900" cy="277812"/>
            <a:chOff x="329" y="1821"/>
            <a:chExt cx="6071" cy="0"/>
          </a:xfrm>
        </p:grpSpPr>
        <p:sp>
          <p:nvSpPr>
            <p:cNvPr id="5" name="Line 10"/>
            <p:cNvSpPr>
              <a:spLocks noChangeShapeType="1"/>
            </p:cNvSpPr>
            <p:nvPr/>
          </p:nvSpPr>
          <p:spPr bwMode="auto">
            <a:xfrm>
              <a:off x="329" y="1821"/>
              <a:ext cx="453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957263">
                <a:defRPr/>
              </a:pPr>
              <a:endParaRPr lang="ko-KR" altLang="en-US" sz="1900">
                <a:solidFill>
                  <a:prstClr val="black"/>
                </a:solidFill>
              </a:endParaRPr>
            </a:p>
          </p:txBody>
        </p:sp>
        <p:sp>
          <p:nvSpPr>
            <p:cNvPr id="6" name="Line 11"/>
            <p:cNvSpPr>
              <a:spLocks noChangeShapeType="1"/>
            </p:cNvSpPr>
            <p:nvPr/>
          </p:nvSpPr>
          <p:spPr bwMode="auto">
            <a:xfrm>
              <a:off x="4925" y="1821"/>
              <a:ext cx="1475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957263">
                <a:defRPr/>
              </a:pPr>
              <a:endParaRPr lang="ko-KR" altLang="en-US" sz="1900">
                <a:solidFill>
                  <a:prstClr val="black"/>
                </a:solidFill>
              </a:endParaRPr>
            </a:p>
          </p:txBody>
        </p:sp>
      </p:grpSp>
      <p:pic>
        <p:nvPicPr>
          <p:cNvPr id="7" name="Picture 14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3325" y="6559550"/>
            <a:ext cx="80962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제목 1"/>
          <p:cNvSpPr>
            <a:spLocks noGrp="1"/>
          </p:cNvSpPr>
          <p:nvPr>
            <p:ph type="ctrTitle"/>
          </p:nvPr>
        </p:nvSpPr>
        <p:spPr>
          <a:xfrm>
            <a:off x="454918" y="116632"/>
            <a:ext cx="6730330" cy="506486"/>
          </a:xfrm>
        </p:spPr>
        <p:txBody>
          <a:bodyPr/>
          <a:lstStyle>
            <a:lvl1pPr algn="l">
              <a:defRPr sz="2600">
                <a:latin typeface="현대하모니 M" pitchFamily="18" charset="-127"/>
                <a:ea typeface="현대하모니 M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2" name="부제목 2"/>
          <p:cNvSpPr>
            <a:spLocks noGrp="1"/>
          </p:cNvSpPr>
          <p:nvPr>
            <p:ph type="subTitle" idx="1"/>
          </p:nvPr>
        </p:nvSpPr>
        <p:spPr>
          <a:xfrm>
            <a:off x="590550" y="980728"/>
            <a:ext cx="3146274" cy="360040"/>
          </a:xfrm>
        </p:spPr>
        <p:txBody>
          <a:bodyPr/>
          <a:lstStyle>
            <a:lvl1pPr marL="0" indent="0" algn="l">
              <a:buNone/>
              <a:defRPr sz="1600">
                <a:solidFill>
                  <a:schemeClr val="tx1">
                    <a:tint val="75000"/>
                  </a:schemeClr>
                </a:solidFill>
                <a:latin typeface="현대하모니 M" pitchFamily="18" charset="-127"/>
                <a:ea typeface="현대하모니 M" pitchFamily="18" charset="-127"/>
              </a:defRPr>
            </a:lvl1pPr>
            <a:lvl2pPr marL="478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578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367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156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94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735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524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313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9129713" y="328613"/>
            <a:ext cx="495300" cy="363537"/>
          </a:xfrm>
        </p:spPr>
        <p:txBody>
          <a:bodyPr/>
          <a:lstStyle>
            <a:lvl1pPr>
              <a:defRPr sz="1400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defRPr>
            </a:lvl1pPr>
          </a:lstStyle>
          <a:p>
            <a:pPr>
              <a:defRPr/>
            </a:pPr>
            <a:fld id="{F58F1936-9974-4B87-9926-4C635CE40AF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02985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"/>
          <p:cNvGrpSpPr>
            <a:grpSpLocks/>
          </p:cNvGrpSpPr>
          <p:nvPr userDrawn="1"/>
        </p:nvGrpSpPr>
        <p:grpSpPr bwMode="auto">
          <a:xfrm>
            <a:off x="273050" y="703263"/>
            <a:ext cx="9359900" cy="277812"/>
            <a:chOff x="329" y="1821"/>
            <a:chExt cx="6071" cy="0"/>
          </a:xfrm>
        </p:grpSpPr>
        <p:sp>
          <p:nvSpPr>
            <p:cNvPr id="5" name="Line 10"/>
            <p:cNvSpPr>
              <a:spLocks noChangeShapeType="1"/>
            </p:cNvSpPr>
            <p:nvPr/>
          </p:nvSpPr>
          <p:spPr bwMode="auto">
            <a:xfrm>
              <a:off x="329" y="1821"/>
              <a:ext cx="453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957263">
                <a:defRPr/>
              </a:pPr>
              <a:endParaRPr lang="ko-KR" altLang="en-US" sz="1900">
                <a:solidFill>
                  <a:prstClr val="black"/>
                </a:solidFill>
              </a:endParaRPr>
            </a:p>
          </p:txBody>
        </p:sp>
        <p:sp>
          <p:nvSpPr>
            <p:cNvPr id="6" name="Line 11"/>
            <p:cNvSpPr>
              <a:spLocks noChangeShapeType="1"/>
            </p:cNvSpPr>
            <p:nvPr/>
          </p:nvSpPr>
          <p:spPr bwMode="auto">
            <a:xfrm>
              <a:off x="4925" y="1821"/>
              <a:ext cx="1475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957263">
                <a:defRPr/>
              </a:pPr>
              <a:endParaRPr lang="ko-KR" altLang="en-US" sz="1900">
                <a:solidFill>
                  <a:prstClr val="black"/>
                </a:solidFill>
              </a:endParaRPr>
            </a:p>
          </p:txBody>
        </p:sp>
      </p:grpSp>
      <p:pic>
        <p:nvPicPr>
          <p:cNvPr id="7" name="Picture 14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3325" y="6559550"/>
            <a:ext cx="80962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제목 1"/>
          <p:cNvSpPr>
            <a:spLocks noGrp="1"/>
          </p:cNvSpPr>
          <p:nvPr>
            <p:ph type="ctrTitle"/>
          </p:nvPr>
        </p:nvSpPr>
        <p:spPr>
          <a:xfrm>
            <a:off x="454918" y="116632"/>
            <a:ext cx="6730330" cy="506486"/>
          </a:xfrm>
        </p:spPr>
        <p:txBody>
          <a:bodyPr/>
          <a:lstStyle>
            <a:lvl1pPr algn="l">
              <a:defRPr sz="2600">
                <a:latin typeface="현대하모니 M" pitchFamily="18" charset="-127"/>
                <a:ea typeface="현대하모니 M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2" name="부제목 2"/>
          <p:cNvSpPr>
            <a:spLocks noGrp="1"/>
          </p:cNvSpPr>
          <p:nvPr>
            <p:ph type="subTitle" idx="1"/>
          </p:nvPr>
        </p:nvSpPr>
        <p:spPr>
          <a:xfrm>
            <a:off x="590550" y="980728"/>
            <a:ext cx="3146274" cy="360040"/>
          </a:xfrm>
        </p:spPr>
        <p:txBody>
          <a:bodyPr/>
          <a:lstStyle>
            <a:lvl1pPr marL="0" indent="0" algn="l">
              <a:buNone/>
              <a:defRPr sz="1600">
                <a:solidFill>
                  <a:schemeClr val="tx1">
                    <a:tint val="75000"/>
                  </a:schemeClr>
                </a:solidFill>
                <a:latin typeface="현대하모니 M" pitchFamily="18" charset="-127"/>
                <a:ea typeface="현대하모니 M" pitchFamily="18" charset="-127"/>
              </a:defRPr>
            </a:lvl1pPr>
            <a:lvl2pPr marL="478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578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367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156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94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735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524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313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9129713" y="328613"/>
            <a:ext cx="495300" cy="363537"/>
          </a:xfrm>
        </p:spPr>
        <p:txBody>
          <a:bodyPr/>
          <a:lstStyle>
            <a:lvl1pPr>
              <a:defRPr sz="1400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defRPr>
            </a:lvl1pPr>
          </a:lstStyle>
          <a:p>
            <a:pPr>
              <a:defRPr/>
            </a:pPr>
            <a:fld id="{F58F1936-9974-4B87-9926-4C635CE40AF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4377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"/>
          <p:cNvGrpSpPr>
            <a:grpSpLocks/>
          </p:cNvGrpSpPr>
          <p:nvPr userDrawn="1"/>
        </p:nvGrpSpPr>
        <p:grpSpPr bwMode="auto">
          <a:xfrm>
            <a:off x="273050" y="703263"/>
            <a:ext cx="9359900" cy="277812"/>
            <a:chOff x="329" y="1821"/>
            <a:chExt cx="6071" cy="0"/>
          </a:xfrm>
        </p:grpSpPr>
        <p:sp>
          <p:nvSpPr>
            <p:cNvPr id="5" name="Line 10"/>
            <p:cNvSpPr>
              <a:spLocks noChangeShapeType="1"/>
            </p:cNvSpPr>
            <p:nvPr/>
          </p:nvSpPr>
          <p:spPr bwMode="auto">
            <a:xfrm>
              <a:off x="329" y="1821"/>
              <a:ext cx="453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957263">
                <a:defRPr/>
              </a:pPr>
              <a:endParaRPr lang="ko-KR" altLang="en-US" sz="1900">
                <a:solidFill>
                  <a:prstClr val="black"/>
                </a:solidFill>
              </a:endParaRPr>
            </a:p>
          </p:txBody>
        </p:sp>
        <p:sp>
          <p:nvSpPr>
            <p:cNvPr id="6" name="Line 11"/>
            <p:cNvSpPr>
              <a:spLocks noChangeShapeType="1"/>
            </p:cNvSpPr>
            <p:nvPr/>
          </p:nvSpPr>
          <p:spPr bwMode="auto">
            <a:xfrm>
              <a:off x="4925" y="1821"/>
              <a:ext cx="1475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957263">
                <a:defRPr/>
              </a:pPr>
              <a:endParaRPr lang="ko-KR" altLang="en-US" sz="1900">
                <a:solidFill>
                  <a:prstClr val="black"/>
                </a:solidFill>
              </a:endParaRPr>
            </a:p>
          </p:txBody>
        </p:sp>
      </p:grpSp>
      <p:pic>
        <p:nvPicPr>
          <p:cNvPr id="7" name="Picture 14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3325" y="6559550"/>
            <a:ext cx="80962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제목 1"/>
          <p:cNvSpPr>
            <a:spLocks noGrp="1"/>
          </p:cNvSpPr>
          <p:nvPr>
            <p:ph type="ctrTitle"/>
          </p:nvPr>
        </p:nvSpPr>
        <p:spPr>
          <a:xfrm>
            <a:off x="454918" y="116632"/>
            <a:ext cx="6730330" cy="506486"/>
          </a:xfrm>
        </p:spPr>
        <p:txBody>
          <a:bodyPr/>
          <a:lstStyle>
            <a:lvl1pPr algn="l">
              <a:defRPr sz="2600">
                <a:latin typeface="현대하모니 M" pitchFamily="18" charset="-127"/>
                <a:ea typeface="현대하모니 M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2" name="부제목 2"/>
          <p:cNvSpPr>
            <a:spLocks noGrp="1"/>
          </p:cNvSpPr>
          <p:nvPr>
            <p:ph type="subTitle" idx="1"/>
          </p:nvPr>
        </p:nvSpPr>
        <p:spPr>
          <a:xfrm>
            <a:off x="590550" y="980728"/>
            <a:ext cx="3146274" cy="360040"/>
          </a:xfrm>
        </p:spPr>
        <p:txBody>
          <a:bodyPr/>
          <a:lstStyle>
            <a:lvl1pPr marL="0" indent="0" algn="l">
              <a:buNone/>
              <a:defRPr sz="1600">
                <a:solidFill>
                  <a:schemeClr val="tx1">
                    <a:tint val="75000"/>
                  </a:schemeClr>
                </a:solidFill>
                <a:latin typeface="현대하모니 M" pitchFamily="18" charset="-127"/>
                <a:ea typeface="현대하모니 M" pitchFamily="18" charset="-127"/>
              </a:defRPr>
            </a:lvl1pPr>
            <a:lvl2pPr marL="478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578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367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156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94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735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524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313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9129713" y="328613"/>
            <a:ext cx="495300" cy="363537"/>
          </a:xfrm>
        </p:spPr>
        <p:txBody>
          <a:bodyPr/>
          <a:lstStyle>
            <a:lvl1pPr>
              <a:defRPr sz="1400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defRPr>
            </a:lvl1pPr>
          </a:lstStyle>
          <a:p>
            <a:pPr>
              <a:defRPr/>
            </a:pPr>
            <a:fld id="{F58F1936-9974-4B87-9926-4C635CE40AF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3712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"/>
          <p:cNvGrpSpPr>
            <a:grpSpLocks/>
          </p:cNvGrpSpPr>
          <p:nvPr userDrawn="1"/>
        </p:nvGrpSpPr>
        <p:grpSpPr bwMode="auto">
          <a:xfrm>
            <a:off x="273050" y="703263"/>
            <a:ext cx="9359900" cy="277812"/>
            <a:chOff x="329" y="1821"/>
            <a:chExt cx="6071" cy="0"/>
          </a:xfrm>
        </p:grpSpPr>
        <p:sp>
          <p:nvSpPr>
            <p:cNvPr id="5" name="Line 10"/>
            <p:cNvSpPr>
              <a:spLocks noChangeShapeType="1"/>
            </p:cNvSpPr>
            <p:nvPr/>
          </p:nvSpPr>
          <p:spPr bwMode="auto">
            <a:xfrm>
              <a:off x="329" y="1821"/>
              <a:ext cx="453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957263">
                <a:defRPr/>
              </a:pPr>
              <a:endParaRPr lang="ko-KR" altLang="en-US" sz="1900">
                <a:solidFill>
                  <a:prstClr val="black"/>
                </a:solidFill>
              </a:endParaRPr>
            </a:p>
          </p:txBody>
        </p:sp>
        <p:sp>
          <p:nvSpPr>
            <p:cNvPr id="6" name="Line 11"/>
            <p:cNvSpPr>
              <a:spLocks noChangeShapeType="1"/>
            </p:cNvSpPr>
            <p:nvPr/>
          </p:nvSpPr>
          <p:spPr bwMode="auto">
            <a:xfrm>
              <a:off x="4925" y="1821"/>
              <a:ext cx="1475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957263">
                <a:defRPr/>
              </a:pPr>
              <a:endParaRPr lang="ko-KR" altLang="en-US" sz="1900">
                <a:solidFill>
                  <a:prstClr val="black"/>
                </a:solidFill>
              </a:endParaRPr>
            </a:p>
          </p:txBody>
        </p:sp>
      </p:grpSp>
      <p:pic>
        <p:nvPicPr>
          <p:cNvPr id="7" name="Picture 14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3325" y="6559550"/>
            <a:ext cx="80962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제목 1"/>
          <p:cNvSpPr>
            <a:spLocks noGrp="1"/>
          </p:cNvSpPr>
          <p:nvPr>
            <p:ph type="ctrTitle"/>
          </p:nvPr>
        </p:nvSpPr>
        <p:spPr>
          <a:xfrm>
            <a:off x="454918" y="116632"/>
            <a:ext cx="6730330" cy="506486"/>
          </a:xfrm>
        </p:spPr>
        <p:txBody>
          <a:bodyPr/>
          <a:lstStyle>
            <a:lvl1pPr algn="l">
              <a:defRPr sz="2600">
                <a:latin typeface="현대하모니 M" pitchFamily="18" charset="-127"/>
                <a:ea typeface="현대하모니 M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2" name="부제목 2"/>
          <p:cNvSpPr>
            <a:spLocks noGrp="1"/>
          </p:cNvSpPr>
          <p:nvPr>
            <p:ph type="subTitle" idx="1"/>
          </p:nvPr>
        </p:nvSpPr>
        <p:spPr>
          <a:xfrm>
            <a:off x="590550" y="980728"/>
            <a:ext cx="3146274" cy="360040"/>
          </a:xfrm>
        </p:spPr>
        <p:txBody>
          <a:bodyPr/>
          <a:lstStyle>
            <a:lvl1pPr marL="0" indent="0" algn="l">
              <a:buNone/>
              <a:defRPr sz="1600">
                <a:solidFill>
                  <a:schemeClr val="tx1">
                    <a:tint val="75000"/>
                  </a:schemeClr>
                </a:solidFill>
                <a:latin typeface="현대하모니 M" pitchFamily="18" charset="-127"/>
                <a:ea typeface="현대하모니 M" pitchFamily="18" charset="-127"/>
              </a:defRPr>
            </a:lvl1pPr>
            <a:lvl2pPr marL="478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578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367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156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94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735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524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313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9129713" y="328613"/>
            <a:ext cx="495300" cy="363537"/>
          </a:xfrm>
        </p:spPr>
        <p:txBody>
          <a:bodyPr/>
          <a:lstStyle>
            <a:lvl1pPr>
              <a:defRPr sz="1400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defRPr>
            </a:lvl1pPr>
          </a:lstStyle>
          <a:p>
            <a:pPr>
              <a:defRPr/>
            </a:pPr>
            <a:fld id="{F58F1936-9974-4B87-9926-4C635CE40AF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3056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273050" y="703263"/>
            <a:ext cx="9359900" cy="277812"/>
            <a:chOff x="329" y="1821"/>
            <a:chExt cx="6071" cy="0"/>
          </a:xfrm>
        </p:grpSpPr>
        <p:sp>
          <p:nvSpPr>
            <p:cNvPr id="5" name="Line 10"/>
            <p:cNvSpPr>
              <a:spLocks noChangeShapeType="1"/>
            </p:cNvSpPr>
            <p:nvPr/>
          </p:nvSpPr>
          <p:spPr bwMode="auto">
            <a:xfrm>
              <a:off x="329" y="1821"/>
              <a:ext cx="453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" name="Line 11"/>
            <p:cNvSpPr>
              <a:spLocks noChangeShapeType="1"/>
            </p:cNvSpPr>
            <p:nvPr/>
          </p:nvSpPr>
          <p:spPr bwMode="auto">
            <a:xfrm>
              <a:off x="4925" y="1821"/>
              <a:ext cx="1475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1" name="제목 1"/>
          <p:cNvSpPr>
            <a:spLocks noGrp="1"/>
          </p:cNvSpPr>
          <p:nvPr>
            <p:ph type="ctrTitle"/>
          </p:nvPr>
        </p:nvSpPr>
        <p:spPr>
          <a:xfrm>
            <a:off x="454918" y="116632"/>
            <a:ext cx="6730330" cy="506486"/>
          </a:xfrm>
        </p:spPr>
        <p:txBody>
          <a:bodyPr/>
          <a:lstStyle>
            <a:lvl1pPr algn="l">
              <a:defRPr sz="2600">
                <a:latin typeface="현대하모니 M" pitchFamily="18" charset="-127"/>
                <a:ea typeface="현대하모니 M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9129713" y="328613"/>
            <a:ext cx="495300" cy="363537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그림 10" descr="ACL_logo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7456" y="6527376"/>
            <a:ext cx="774971" cy="28951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2966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924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6"/>
          <p:cNvGrpSpPr>
            <a:grpSpLocks/>
          </p:cNvGrpSpPr>
          <p:nvPr/>
        </p:nvGrpSpPr>
        <p:grpSpPr bwMode="auto">
          <a:xfrm>
            <a:off x="258763" y="233363"/>
            <a:ext cx="9388475" cy="6381750"/>
            <a:chOff x="259042" y="234013"/>
            <a:chExt cx="9388196" cy="6381893"/>
          </a:xfrm>
        </p:grpSpPr>
        <p:sp>
          <p:nvSpPr>
            <p:cNvPr id="3" name="Rectangle 11"/>
            <p:cNvSpPr>
              <a:spLocks noChangeArrowheads="1"/>
            </p:cNvSpPr>
            <p:nvPr/>
          </p:nvSpPr>
          <p:spPr bwMode="gray">
            <a:xfrm>
              <a:off x="1424232" y="1337350"/>
              <a:ext cx="7664222" cy="4826108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kumimoji="0" lang="en-US" altLang="ko-KR">
                <a:latin typeface="산돌고딕 M"/>
                <a:ea typeface="산돌고딕 M"/>
                <a:cs typeface="Tahoma" panose="020B0604030504040204" pitchFamily="34" charset="0"/>
              </a:endParaRPr>
            </a:p>
          </p:txBody>
        </p:sp>
        <p:sp>
          <p:nvSpPr>
            <p:cNvPr id="4" name="Rectangle 7"/>
            <p:cNvSpPr>
              <a:spLocks noChangeArrowheads="1"/>
            </p:cNvSpPr>
            <p:nvPr/>
          </p:nvSpPr>
          <p:spPr bwMode="gray">
            <a:xfrm>
              <a:off x="259042" y="234013"/>
              <a:ext cx="1165190" cy="1103337"/>
            </a:xfrm>
            <a:prstGeom prst="rect">
              <a:avLst/>
            </a:prstGeom>
            <a:solidFill>
              <a:srgbClr val="244C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kumimoji="0" lang="en-US" altLang="ko-KR">
                <a:solidFill>
                  <a:srgbClr val="FFFFFF"/>
                </a:solidFill>
                <a:latin typeface="산돌고딕 M"/>
                <a:ea typeface="산돌고딕 M"/>
                <a:cs typeface="Tahoma" panose="020B0604030504040204" pitchFamily="34" charset="0"/>
              </a:endParaRPr>
            </a:p>
          </p:txBody>
        </p:sp>
        <p:sp>
          <p:nvSpPr>
            <p:cNvPr id="5" name="Rectangle 9"/>
            <p:cNvSpPr>
              <a:spLocks noChangeArrowheads="1"/>
            </p:cNvSpPr>
            <p:nvPr/>
          </p:nvSpPr>
          <p:spPr bwMode="gray">
            <a:xfrm>
              <a:off x="9088455" y="6163458"/>
              <a:ext cx="558783" cy="452448"/>
            </a:xfrm>
            <a:prstGeom prst="rect">
              <a:avLst/>
            </a:prstGeom>
            <a:solidFill>
              <a:srgbClr val="0682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kumimoji="0" lang="en-US" altLang="ko-KR">
                <a:solidFill>
                  <a:srgbClr val="FFFFFF"/>
                </a:solidFill>
                <a:latin typeface="산돌고딕 M"/>
                <a:ea typeface="산돌고딕 M"/>
                <a:cs typeface="Tahoma" panose="020B0604030504040204" pitchFamily="34" charset="0"/>
              </a:endParaRPr>
            </a:p>
          </p:txBody>
        </p:sp>
        <p:sp>
          <p:nvSpPr>
            <p:cNvPr id="6" name="TextBox 45"/>
            <p:cNvSpPr txBox="1">
              <a:spLocks noChangeArrowheads="1"/>
            </p:cNvSpPr>
            <p:nvPr/>
          </p:nvSpPr>
          <p:spPr bwMode="auto">
            <a:xfrm rot="16200000">
              <a:off x="7741417" y="4317963"/>
              <a:ext cx="3225872" cy="585771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ctr">
                <a:defRPr/>
              </a:pPr>
              <a:r>
                <a:rPr kumimoji="0" lang="en-US" altLang="ko-KR" sz="3200" dirty="0">
                  <a:solidFill>
                    <a:srgbClr val="F2F2F2"/>
                  </a:solidFill>
                  <a:latin typeface="산돌고딕B" pitchFamily="18" charset="-127"/>
                  <a:ea typeface="산돌고딕B" pitchFamily="18" charset="-127"/>
                  <a:cs typeface="Tahoma" pitchFamily="34" charset="0"/>
                </a:rPr>
                <a:t>HYUNDAI NGV</a:t>
              </a:r>
              <a:endParaRPr kumimoji="0" lang="ko-KR" altLang="en-US" sz="3200" dirty="0">
                <a:solidFill>
                  <a:srgbClr val="F2F2F2"/>
                </a:solidFill>
                <a:latin typeface="산돌고딕B" pitchFamily="18" charset="-127"/>
                <a:ea typeface="산돌고딕B" pitchFamily="18" charset="-127"/>
                <a:cs typeface="Tahoma" pitchFamily="34" charset="0"/>
              </a:endParaRPr>
            </a:p>
          </p:txBody>
        </p:sp>
        <p:sp>
          <p:nvSpPr>
            <p:cNvPr id="7" name="Text Box 27"/>
            <p:cNvSpPr txBox="1">
              <a:spLocks noChangeArrowheads="1"/>
            </p:cNvSpPr>
            <p:nvPr/>
          </p:nvSpPr>
          <p:spPr bwMode="auto">
            <a:xfrm>
              <a:off x="544784" y="865852"/>
              <a:ext cx="2014477" cy="577863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>
                <a:defRPr/>
              </a:pPr>
              <a:r>
                <a:rPr kumimoji="0" lang="en-US" altLang="ko-KR" sz="3200">
                  <a:solidFill>
                    <a:srgbClr val="FFFFFF"/>
                  </a:solidFill>
                  <a:latin typeface="Tahoma" pitchFamily="34" charset="0"/>
                  <a:ea typeface="현대하모니 L" pitchFamily="18" charset="-127"/>
                  <a:cs typeface="Arial" charset="0"/>
                </a:rPr>
                <a:t>Con</a:t>
              </a:r>
              <a:r>
                <a:rPr kumimoji="0" lang="en-US" altLang="ko-KR" sz="3200">
                  <a:solidFill>
                    <a:srgbClr val="244C88"/>
                  </a:solidFill>
                  <a:latin typeface="Tahoma" pitchFamily="34" charset="0"/>
                  <a:ea typeface="현대하모니 L" pitchFamily="18" charset="-127"/>
                  <a:cs typeface="Arial" charset="0"/>
                </a:rPr>
                <a:t>tents</a:t>
              </a:r>
            </a:p>
          </p:txBody>
        </p:sp>
      </p:grpSp>
      <p:pic>
        <p:nvPicPr>
          <p:cNvPr id="8" name="Picture 12" descr="C:\Documents and Settings\Owner\My Documents\My Pictures\현대c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75" y="839788"/>
            <a:ext cx="1104900" cy="37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4455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6835775"/>
            <a:ext cx="9906000" cy="4603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4773613" y="6713538"/>
            <a:ext cx="358775" cy="144462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200" dirty="0"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441325"/>
            <a:ext cx="9906000" cy="34925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chemeClr val="bg1">
                  <a:lumMod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4737100" y="6686550"/>
            <a:ext cx="431800" cy="187325"/>
          </a:xfrm>
        </p:spPr>
        <p:txBody>
          <a:bodyPr/>
          <a:lstStyle>
            <a:lvl1pPr algn="ctr">
              <a:defRPr sz="800"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그림 10" descr="ACL_logo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1379" y="6539534"/>
            <a:ext cx="852468" cy="3184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8697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5463" y="4464028"/>
            <a:ext cx="7429500" cy="1194650"/>
          </a:xfrm>
        </p:spPr>
        <p:txBody>
          <a:bodyPr wrap="none" anchor="t">
            <a:normAutofit/>
          </a:bodyPr>
          <a:lstStyle>
            <a:lvl1pPr algn="r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100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461" y="3829879"/>
            <a:ext cx="7429500" cy="618523"/>
          </a:xfrm>
        </p:spPr>
        <p:txBody>
          <a:bodyPr anchor="b">
            <a:normAutofit/>
          </a:bodyPr>
          <a:lstStyle>
            <a:lvl1pPr marL="0" indent="0" algn="r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714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16"/>
          <p:cNvSpPr>
            <a:spLocks noGrp="1"/>
          </p:cNvSpPr>
          <p:nvPr>
            <p:ph type="sldNum" sz="quarter" idx="4"/>
          </p:nvPr>
        </p:nvSpPr>
        <p:spPr>
          <a:xfrm>
            <a:off x="9309484" y="6525344"/>
            <a:ext cx="482216" cy="332655"/>
          </a:xfrm>
          <a:prstGeom prst="rect">
            <a:avLst/>
          </a:prstGeom>
        </p:spPr>
        <p:txBody>
          <a:bodyPr lIns="0" tIns="0" rIns="0" bIns="0" anchorCtr="1"/>
          <a:lstStyle>
            <a:lvl1pPr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DC210663-BAFC-4045-A8E2-DE07A2DB4125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7908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495300" y="274639"/>
            <a:ext cx="89154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99525" y="6581775"/>
            <a:ext cx="517971" cy="2762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A26E3C-240D-4B28-A672-F3342243174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61949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925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784" tIns="47892" rIns="95784" bIns="4789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95300" y="1600200"/>
            <a:ext cx="8915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784" tIns="47892" rIns="95784" bIns="4789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lIns="95784" tIns="47892" rIns="95784" bIns="47892" rtlCol="0" anchor="ctr"/>
          <a:lstStyle>
            <a:lvl1pPr algn="l" defTabSz="957838" eaLnBrk="1" fontAlgn="auto" latinLnBrk="1" hangingPunct="1">
              <a:spcBef>
                <a:spcPts val="0"/>
              </a:spcBef>
              <a:spcAft>
                <a:spcPts val="0"/>
              </a:spcAft>
              <a:defRPr kumimoji="0" sz="1300" b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 vert="horz" wrap="square" lIns="95784" tIns="47892" rIns="95784" bIns="47892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defRPr kumimoji="0" sz="1300" b="0">
                <a:solidFill>
                  <a:srgbClr val="898989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wrap="square" lIns="95784" tIns="47892" rIns="95784" bIns="47892" numCol="1" anchor="ctr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300" b="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271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21" r:id="rId1"/>
    <p:sldLayoutId id="2147484222" r:id="rId2"/>
    <p:sldLayoutId id="2147484223" r:id="rId3"/>
    <p:sldLayoutId id="2147484225" r:id="rId4"/>
    <p:sldLayoutId id="2147484226" r:id="rId5"/>
    <p:sldLayoutId id="2147484227" r:id="rId6"/>
    <p:sldLayoutId id="2147484229" r:id="rId7"/>
    <p:sldLayoutId id="2147484231" r:id="rId8"/>
    <p:sldLayoutId id="2147484232" r:id="rId9"/>
    <p:sldLayoutId id="2147484170" r:id="rId10"/>
    <p:sldLayoutId id="2147484233" r:id="rId11"/>
    <p:sldLayoutId id="2147484234" r:id="rId12"/>
    <p:sldLayoutId id="2147484236" r:id="rId13"/>
    <p:sldLayoutId id="2147484237" r:id="rId14"/>
    <p:sldLayoutId id="2147484238" r:id="rId15"/>
    <p:sldLayoutId id="2147484239" r:id="rId16"/>
    <p:sldLayoutId id="2147484241" r:id="rId17"/>
  </p:sldLayoutIdLst>
  <p:hf hdr="0" ftr="0" dt="0"/>
  <p:txStyles>
    <p:titleStyle>
      <a:lvl1pPr algn="ctr" defTabSz="957263" rtl="0" eaLnBrk="1" fontAlgn="base" latinLnBrk="1" hangingPunct="1">
        <a:spcBef>
          <a:spcPct val="0"/>
        </a:spcBef>
        <a:spcAft>
          <a:spcPct val="0"/>
        </a:spcAft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957263" rtl="0" eaLnBrk="1" fontAlgn="base" latinLnBrk="1" hangingPunct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defTabSz="957263" rtl="0" eaLnBrk="1" fontAlgn="base" latinLnBrk="1" hangingPunct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defTabSz="957263" rtl="0" eaLnBrk="1" fontAlgn="base" latinLnBrk="1" hangingPunct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defTabSz="957263" rtl="0" eaLnBrk="1" fontAlgn="base" latinLnBrk="1" hangingPunct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19847" algn="ctr" defTabSz="957776" rtl="0" eaLnBrk="1" fontAlgn="base" latinLnBrk="1" hangingPunct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839694" algn="ctr" defTabSz="957776" rtl="0" eaLnBrk="1" fontAlgn="base" latinLnBrk="1" hangingPunct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259540" algn="ctr" defTabSz="957776" rtl="0" eaLnBrk="1" fontAlgn="base" latinLnBrk="1" hangingPunct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679387" algn="ctr" defTabSz="957776" rtl="0" eaLnBrk="1" fontAlgn="base" latinLnBrk="1" hangingPunct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57188" indent="-357188" algn="l" defTabSz="957263" rtl="0" eaLnBrk="1" fontAlgn="base" latinLnBrk="1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1pPr>
      <a:lvl2pPr marL="776288" indent="-298450" algn="l" defTabSz="957263" rtl="0" eaLnBrk="1" fontAlgn="base" latinLnBrk="1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195388" indent="-238125" algn="l" defTabSz="957263" rtl="0" eaLnBrk="1" fontAlgn="base" latinLnBrk="1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674813" indent="-238125" algn="l" defTabSz="957263" rtl="0" eaLnBrk="1" fontAlgn="base" latinLnBrk="1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54238" indent="-238125" algn="l" defTabSz="957263" rtl="0" eaLnBrk="1" fontAlgn="base" latinLnBrk="1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34055" indent="-239460" algn="l" defTabSz="957838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12975" indent="-239460" algn="l" defTabSz="957838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591894" indent="-239460" algn="l" defTabSz="957838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070813" indent="-239460" algn="l" defTabSz="957838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8919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57838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36757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5677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94596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73515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52434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31353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ros.org/ROS/Installation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10" descr="ACL_logo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8924" y="1952253"/>
            <a:ext cx="1734756" cy="64807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1"/>
          <p:cNvSpPr>
            <a:spLocks noChangeArrowheads="1"/>
          </p:cNvSpPr>
          <p:nvPr/>
        </p:nvSpPr>
        <p:spPr bwMode="auto">
          <a:xfrm>
            <a:off x="3368825" y="3789363"/>
            <a:ext cx="3204356" cy="1089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40000"/>
              </a:spcBef>
            </a:pPr>
            <a:r>
              <a:rPr lang="en-US" altLang="ko-KR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2022. 01. 03.</a:t>
            </a:r>
          </a:p>
          <a:p>
            <a:pPr algn="ctr">
              <a:spcBef>
                <a:spcPct val="40000"/>
              </a:spcBef>
            </a:pPr>
            <a:endParaRPr lang="en-US" altLang="ko-KR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ctr">
              <a:spcBef>
                <a:spcPct val="40000"/>
              </a:spcBef>
            </a:pPr>
            <a:r>
              <a: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아주대학교 기계공학과</a:t>
            </a:r>
          </a:p>
        </p:txBody>
      </p:sp>
      <p:sp>
        <p:nvSpPr>
          <p:cNvPr id="7" name="직사각형 1"/>
          <p:cNvSpPr>
            <a:spLocks noChangeArrowheads="1"/>
          </p:cNvSpPr>
          <p:nvPr/>
        </p:nvSpPr>
        <p:spPr bwMode="auto">
          <a:xfrm>
            <a:off x="2584197" y="5007234"/>
            <a:ext cx="477361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ko-KR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© copyrights ACL, </a:t>
            </a:r>
            <a:r>
              <a:rPr lang="en-US" altLang="ko-KR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Ajou</a:t>
            </a:r>
            <a:r>
              <a:rPr lang="en-US" altLang="ko-KR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Univ. </a:t>
            </a: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10F9E910-0B15-4518-B2BB-56FBA7C74727}"/>
              </a:ext>
            </a:extLst>
          </p:cNvPr>
          <p:cNvSpPr txBox="1">
            <a:spLocks/>
          </p:cNvSpPr>
          <p:nvPr/>
        </p:nvSpPr>
        <p:spPr bwMode="auto">
          <a:xfrm>
            <a:off x="128464" y="1862243"/>
            <a:ext cx="7164796" cy="828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784" tIns="47892" rIns="95784" bIns="47892" numCol="1" anchor="ctr" anchorCtr="0" compatLnSpc="1">
            <a:prstTxWarp prst="textNoShape">
              <a:avLst/>
            </a:prstTxWarp>
            <a:noAutofit/>
          </a:bodyPr>
          <a:lstStyle>
            <a:lvl1pPr algn="ctr" defTabSz="957263" rtl="0" eaLnBrk="1" fontAlgn="base" latinLnBrk="1" hangingPunct="1">
              <a:spcBef>
                <a:spcPct val="0"/>
              </a:spcBef>
              <a:spcAft>
                <a:spcPct val="0"/>
              </a:spcAft>
              <a:defRPr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defTabSz="957263" rtl="0" eaLnBrk="1" fontAlgn="base" latinLnBrk="1" hangingPunct="1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defTabSz="957263" rtl="0" eaLnBrk="1" fontAlgn="base" latinLnBrk="1" hangingPunct="1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defTabSz="957263" rtl="0" eaLnBrk="1" fontAlgn="base" latinLnBrk="1" hangingPunct="1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defTabSz="957263" rtl="0" eaLnBrk="1" fontAlgn="base" latinLnBrk="1" hangingPunct="1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19847" algn="ctr" defTabSz="957776" rtl="0" eaLnBrk="1" fontAlgn="base" latinLnBrk="1" hangingPunct="1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839694" algn="ctr" defTabSz="957776" rtl="0" eaLnBrk="1" fontAlgn="base" latinLnBrk="1" hangingPunct="1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259540" algn="ctr" defTabSz="957776" rtl="0" eaLnBrk="1" fontAlgn="base" latinLnBrk="1" hangingPunct="1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679387" algn="ctr" defTabSz="957776" rtl="0" eaLnBrk="1" fontAlgn="base" latinLnBrk="1" hangingPunct="1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kumimoji="0"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ROS(Robot Operating System)</a:t>
            </a:r>
            <a:endParaRPr kumimoji="0" lang="ko-KR" altLang="ko-KR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031498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Box 143">
            <a:extLst>
              <a:ext uri="{FF2B5EF4-FFF2-40B4-BE49-F238E27FC236}">
                <a16:creationId xmlns:a16="http://schemas.microsoft.com/office/drawing/2014/main" id="{249D0ED9-D6E0-4818-91DD-E3BF7667473F}"/>
              </a:ext>
            </a:extLst>
          </p:cNvPr>
          <p:cNvSpPr txBox="1"/>
          <p:nvPr/>
        </p:nvSpPr>
        <p:spPr>
          <a:xfrm>
            <a:off x="333713" y="713792"/>
            <a:ext cx="9238574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ROS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 용어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5A2CE00-1945-4B0B-8465-3C0B5DF1CD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3949" y="80628"/>
            <a:ext cx="6730330" cy="506486"/>
          </a:xfrm>
        </p:spPr>
        <p:txBody>
          <a:bodyPr/>
          <a:lstStyle/>
          <a:p>
            <a:pPr marR="0" lvl="0" algn="l" defTabSz="957263" rtl="0" eaLnBrk="1" fontAlgn="base" latinLnBrk="1" hangingPunct="1">
              <a:lnSpc>
                <a:spcPct val="200000"/>
              </a:lnSpc>
              <a:spcBef>
                <a:spcPts val="4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ko-KR" sz="28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ROS</a:t>
            </a:r>
            <a:r>
              <a:rPr lang="ko-KR" altLang="en-US" sz="28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</a:t>
            </a:r>
            <a:r>
              <a:rPr lang="en-US" altLang="ko-KR" sz="28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8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구성</a:t>
            </a:r>
            <a:endParaRPr lang="en-US" altLang="ko-KR" sz="28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79488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Box 143">
            <a:extLst>
              <a:ext uri="{FF2B5EF4-FFF2-40B4-BE49-F238E27FC236}">
                <a16:creationId xmlns:a16="http://schemas.microsoft.com/office/drawing/2014/main" id="{249D0ED9-D6E0-4818-91DD-E3BF7667473F}"/>
              </a:ext>
            </a:extLst>
          </p:cNvPr>
          <p:cNvSpPr txBox="1"/>
          <p:nvPr/>
        </p:nvSpPr>
        <p:spPr>
          <a:xfrm>
            <a:off x="333713" y="713792"/>
            <a:ext cx="9238574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예제를 통한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message, topic, publish, subscribe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개념 잡기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5A2CE00-1945-4B0B-8465-3C0B5DF1CD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3949" y="80628"/>
            <a:ext cx="6730330" cy="506486"/>
          </a:xfrm>
        </p:spPr>
        <p:txBody>
          <a:bodyPr/>
          <a:lstStyle/>
          <a:p>
            <a:pPr marR="0" lvl="0" algn="l" defTabSz="957263" rtl="0" eaLnBrk="1" fontAlgn="base" latinLnBrk="1" hangingPunct="1">
              <a:lnSpc>
                <a:spcPct val="200000"/>
              </a:lnSpc>
              <a:spcBef>
                <a:spcPts val="4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ko-KR" sz="28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ROS</a:t>
            </a:r>
            <a:r>
              <a:rPr lang="ko-KR" altLang="en-US" sz="28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</a:t>
            </a:r>
            <a:r>
              <a:rPr lang="en-US" altLang="ko-KR" sz="28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8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구성</a:t>
            </a:r>
            <a:endParaRPr lang="en-US" altLang="ko-KR" sz="28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32835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Box 143">
            <a:extLst>
              <a:ext uri="{FF2B5EF4-FFF2-40B4-BE49-F238E27FC236}">
                <a16:creationId xmlns:a16="http://schemas.microsoft.com/office/drawing/2014/main" id="{249D0ED9-D6E0-4818-91DD-E3BF7667473F}"/>
              </a:ext>
            </a:extLst>
          </p:cNvPr>
          <p:cNvSpPr txBox="1"/>
          <p:nvPr/>
        </p:nvSpPr>
        <p:spPr>
          <a:xfrm>
            <a:off x="333713" y="713792"/>
            <a:ext cx="9238574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ROS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도구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5A2CE00-1945-4B0B-8465-3C0B5DF1CD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3949" y="80628"/>
            <a:ext cx="6730330" cy="506486"/>
          </a:xfrm>
        </p:spPr>
        <p:txBody>
          <a:bodyPr/>
          <a:lstStyle/>
          <a:p>
            <a:pPr marR="0" lvl="0" algn="l" defTabSz="957263" rtl="0" eaLnBrk="1" fontAlgn="base" latinLnBrk="1" hangingPunct="1">
              <a:lnSpc>
                <a:spcPct val="200000"/>
              </a:lnSpc>
              <a:spcBef>
                <a:spcPts val="4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ko-KR" sz="28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ROS</a:t>
            </a:r>
            <a:r>
              <a:rPr lang="ko-KR" altLang="en-US" sz="28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</a:t>
            </a:r>
            <a:r>
              <a:rPr lang="en-US" altLang="ko-KR" sz="28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8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구성</a:t>
            </a:r>
            <a:endParaRPr lang="en-US" altLang="ko-KR" sz="28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52311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Box 143">
            <a:extLst>
              <a:ext uri="{FF2B5EF4-FFF2-40B4-BE49-F238E27FC236}">
                <a16:creationId xmlns:a16="http://schemas.microsoft.com/office/drawing/2014/main" id="{249D0ED9-D6E0-4818-91DD-E3BF7667473F}"/>
              </a:ext>
            </a:extLst>
          </p:cNvPr>
          <p:cNvSpPr txBox="1"/>
          <p:nvPr/>
        </p:nvSpPr>
        <p:spPr>
          <a:xfrm>
            <a:off x="333713" y="713792"/>
            <a:ext cx="9238574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ROS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도구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5A2CE00-1945-4B0B-8465-3C0B5DF1CD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3949" y="80628"/>
            <a:ext cx="6730330" cy="506486"/>
          </a:xfrm>
        </p:spPr>
        <p:txBody>
          <a:bodyPr/>
          <a:lstStyle/>
          <a:p>
            <a:pPr marR="0" lvl="0" algn="l" defTabSz="957263" rtl="0" eaLnBrk="1" fontAlgn="base" latinLnBrk="1" hangingPunct="1">
              <a:lnSpc>
                <a:spcPct val="200000"/>
              </a:lnSpc>
              <a:spcBef>
                <a:spcPts val="4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ko-KR" sz="28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ROS</a:t>
            </a:r>
            <a:r>
              <a:rPr lang="ko-KR" altLang="en-US" sz="28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</a:t>
            </a:r>
            <a:r>
              <a:rPr lang="en-US" altLang="ko-KR" sz="28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8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구성</a:t>
            </a:r>
            <a:endParaRPr lang="en-US" altLang="ko-KR" sz="28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12414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Box 143">
            <a:extLst>
              <a:ext uri="{FF2B5EF4-FFF2-40B4-BE49-F238E27FC236}">
                <a16:creationId xmlns:a16="http://schemas.microsoft.com/office/drawing/2014/main" id="{249D0ED9-D6E0-4818-91DD-E3BF7667473F}"/>
              </a:ext>
            </a:extLst>
          </p:cNvPr>
          <p:cNvSpPr txBox="1"/>
          <p:nvPr/>
        </p:nvSpPr>
        <p:spPr>
          <a:xfrm>
            <a:off x="333713" y="713792"/>
            <a:ext cx="9238574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ROS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예제 소개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5A2CE00-1945-4B0B-8465-3C0B5DF1CD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3949" y="80628"/>
            <a:ext cx="6730330" cy="506486"/>
          </a:xfrm>
        </p:spPr>
        <p:txBody>
          <a:bodyPr/>
          <a:lstStyle/>
          <a:p>
            <a:pPr marR="0" lvl="0" algn="l" defTabSz="957263" rtl="0" eaLnBrk="1" fontAlgn="base" latinLnBrk="1" hangingPunct="1">
              <a:lnSpc>
                <a:spcPct val="200000"/>
              </a:lnSpc>
              <a:spcBef>
                <a:spcPts val="4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ko-KR" sz="28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ROS </a:t>
            </a:r>
            <a:r>
              <a:rPr lang="ko-KR" altLang="en-US" sz="28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예제</a:t>
            </a:r>
            <a:endParaRPr lang="en-US" altLang="ko-KR" sz="28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0273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169">
            <a:extLst>
              <a:ext uri="{FF2B5EF4-FFF2-40B4-BE49-F238E27FC236}">
                <a16:creationId xmlns:a16="http://schemas.microsoft.com/office/drawing/2014/main" id="{06F39ECA-A295-4818-9BAF-65835224FE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62" y="838260"/>
            <a:ext cx="8627678" cy="53547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77838" indent="-57150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57263" indent="-117475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435100" indent="-176213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914525" indent="-234950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9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9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9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9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marL="342900" marR="0" lvl="0" indent="-342900" algn="l" defTabSz="957263" rtl="0" eaLnBrk="1" fontAlgn="base" latinLnBrk="1" hangingPunct="1">
              <a:lnSpc>
                <a:spcPct val="150000"/>
              </a:lnSpc>
              <a:spcBef>
                <a:spcPts val="4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altLang="ko-KR" sz="2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ROS</a:t>
            </a:r>
            <a:r>
              <a:rPr lang="ko-KR" altLang="en-US" sz="2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란</a:t>
            </a:r>
            <a:r>
              <a:rPr lang="en-US" altLang="ko-KR" sz="2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kumimoji="1" lang="en-US" altLang="ko-KR" sz="20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indent="0">
              <a:lnSpc>
                <a:spcPct val="150000"/>
              </a:lnSpc>
              <a:spcBef>
                <a:spcPts val="400"/>
              </a:spcBef>
              <a:defRPr/>
            </a:pP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1.1 ROS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의미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indent="0">
              <a:lnSpc>
                <a:spcPct val="150000"/>
              </a:lnSpc>
              <a:spcBef>
                <a:spcPts val="400"/>
              </a:spcBef>
              <a:defRPr/>
            </a:pPr>
            <a:r>
              <a:rPr kumimoji="1" lang="en-US" altLang="ko-KR" sz="140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1.2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ROS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특징</a:t>
            </a:r>
            <a:endParaRPr kumimoji="1" lang="en-US" altLang="ko-KR" sz="140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200000"/>
              </a:lnSpc>
              <a:spcBef>
                <a:spcPts val="400"/>
              </a:spcBef>
              <a:buFont typeface="+mj-lt"/>
              <a:buAutoNum type="arabicPeriod"/>
              <a:defRPr/>
            </a:pPr>
            <a:r>
              <a:rPr lang="en-US" altLang="ko-KR" sz="2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ROS </a:t>
            </a:r>
            <a:r>
              <a:rPr lang="ko-KR" altLang="en-US" sz="2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개발환경 구축</a:t>
            </a:r>
            <a:endParaRPr lang="en-US" altLang="ko-KR" sz="20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marR="0" lvl="0" indent="-342900" algn="l" defTabSz="957263" rtl="0" eaLnBrk="1" fontAlgn="base" latinLnBrk="1" hangingPunct="1">
              <a:lnSpc>
                <a:spcPct val="200000"/>
              </a:lnSpc>
              <a:spcBef>
                <a:spcPts val="4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altLang="ko-KR" sz="2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ROS</a:t>
            </a:r>
            <a:r>
              <a:rPr lang="ko-KR" altLang="en-US" sz="2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</a:t>
            </a:r>
            <a:r>
              <a:rPr lang="en-US" altLang="ko-KR" sz="2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구성</a:t>
            </a:r>
            <a:endParaRPr lang="en-US" altLang="ko-KR" sz="20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indent="0">
              <a:lnSpc>
                <a:spcPct val="150000"/>
              </a:lnSpc>
              <a:spcBef>
                <a:spcPts val="400"/>
              </a:spcBef>
              <a:defRPr/>
            </a:pP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3.1 ROS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용어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(node, package, message, topic, publisher, subscriber)</a:t>
            </a:r>
          </a:p>
          <a:p>
            <a:pPr lvl="1" indent="0">
              <a:lnSpc>
                <a:spcPct val="150000"/>
              </a:lnSpc>
              <a:spcBef>
                <a:spcPts val="400"/>
              </a:spcBef>
              <a:defRPr/>
            </a:pP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3.2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예제를 통한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message, topic, pub, sub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개념 잡기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indent="0">
              <a:lnSpc>
                <a:spcPct val="150000"/>
              </a:lnSpc>
              <a:spcBef>
                <a:spcPts val="400"/>
              </a:spcBef>
              <a:defRPr/>
            </a:pP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3.3 ROS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도구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400" dirty="0" err="1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rviz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400" dirty="0" err="1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rqt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(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확인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), Camera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예제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</a:p>
          <a:p>
            <a:pPr marL="342900" marR="0" lvl="0" indent="-342900" algn="l" defTabSz="957263" rtl="0" eaLnBrk="1" fontAlgn="base" latinLnBrk="1" hangingPunct="1">
              <a:lnSpc>
                <a:spcPct val="150000"/>
              </a:lnSpc>
              <a:spcBef>
                <a:spcPts val="4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altLang="ko-KR" sz="2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ROS </a:t>
            </a:r>
            <a:r>
              <a:rPr lang="ko-KR" altLang="en-US" sz="2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예제</a:t>
            </a:r>
            <a:endParaRPr lang="en-US" altLang="ko-KR" sz="20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indent="0">
              <a:lnSpc>
                <a:spcPct val="150000"/>
              </a:lnSpc>
              <a:spcBef>
                <a:spcPts val="400"/>
              </a:spcBef>
              <a:defRPr/>
            </a:pP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4.1 ROS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예제 소개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(ROS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전체 틀 다시 정리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lvl="1" indent="0">
              <a:lnSpc>
                <a:spcPct val="150000"/>
              </a:lnSpc>
              <a:spcBef>
                <a:spcPts val="400"/>
              </a:spcBef>
              <a:defRPr/>
            </a:pP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4.2 ROS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예제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1(python pub sub)</a:t>
            </a:r>
          </a:p>
          <a:p>
            <a:pPr lvl="1" indent="0">
              <a:lnSpc>
                <a:spcPct val="150000"/>
              </a:lnSpc>
              <a:spcBef>
                <a:spcPts val="400"/>
              </a:spcBef>
              <a:defRPr/>
            </a:pP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4.3 ROS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예제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2(</a:t>
            </a:r>
            <a:r>
              <a:rPr lang="en-US" altLang="ko-KR" sz="1400" dirty="0" err="1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rosbag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활용한 데이터 전송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node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생성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26" name="제목 1">
            <a:extLst>
              <a:ext uri="{FF2B5EF4-FFF2-40B4-BE49-F238E27FC236}">
                <a16:creationId xmlns:a16="http://schemas.microsoft.com/office/drawing/2014/main" id="{D6BD7115-B7DE-44DE-B958-7916F851CE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4918" y="116632"/>
            <a:ext cx="6730330" cy="506486"/>
          </a:xfrm>
        </p:spPr>
        <p:txBody>
          <a:bodyPr/>
          <a:lstStyle/>
          <a:p>
            <a:pPr>
              <a:defRPr/>
            </a:pPr>
            <a:r>
              <a:rPr kumimoji="0"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목차</a:t>
            </a:r>
          </a:p>
        </p:txBody>
      </p:sp>
      <p:pic>
        <p:nvPicPr>
          <p:cNvPr id="4" name="그림 3" descr="ACL_logo.png">
            <a:extLst>
              <a:ext uri="{FF2B5EF4-FFF2-40B4-BE49-F238E27FC236}">
                <a16:creationId xmlns:a16="http://schemas.microsoft.com/office/drawing/2014/main" id="{5E011DDE-887F-4E97-A417-07CF6BED56A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7356" y="6502021"/>
            <a:ext cx="833435" cy="31135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3109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Box 143">
            <a:extLst>
              <a:ext uri="{FF2B5EF4-FFF2-40B4-BE49-F238E27FC236}">
                <a16:creationId xmlns:a16="http://schemas.microsoft.com/office/drawing/2014/main" id="{249D0ED9-D6E0-4818-91DD-E3BF7667473F}"/>
              </a:ext>
            </a:extLst>
          </p:cNvPr>
          <p:cNvSpPr txBox="1"/>
          <p:nvPr/>
        </p:nvSpPr>
        <p:spPr>
          <a:xfrm>
            <a:off x="333713" y="713792"/>
            <a:ext cx="9238574" cy="1020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ROS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의 의미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Meta operating system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5A2CE00-1945-4B0B-8465-3C0B5DF1CD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3713" y="80628"/>
            <a:ext cx="6730330" cy="506486"/>
          </a:xfrm>
        </p:spPr>
        <p:txBody>
          <a:bodyPr/>
          <a:lstStyle/>
          <a:p>
            <a:pPr marL="342900" marR="0" lvl="0" indent="-342900" algn="l" defTabSz="957263" rtl="0" eaLnBrk="1" fontAlgn="base" latinLnBrk="1" hangingPunct="1">
              <a:lnSpc>
                <a:spcPct val="150000"/>
              </a:lnSpc>
              <a:spcBef>
                <a:spcPts val="4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altLang="ko-KR" sz="28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ROS</a:t>
            </a:r>
            <a:r>
              <a:rPr lang="ko-KR" altLang="en-US" sz="28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란</a:t>
            </a:r>
            <a:r>
              <a:rPr lang="en-US" altLang="ko-KR" sz="28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kumimoji="1" lang="en-US" altLang="ko-KR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F81733B2-AC04-418C-8978-BBD300792490}"/>
              </a:ext>
            </a:extLst>
          </p:cNvPr>
          <p:cNvGrpSpPr/>
          <p:nvPr/>
        </p:nvGrpSpPr>
        <p:grpSpPr>
          <a:xfrm>
            <a:off x="200472" y="2498955"/>
            <a:ext cx="4511275" cy="3301866"/>
            <a:chOff x="416496" y="2060848"/>
            <a:chExt cx="4968552" cy="3528754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57110F75-34E4-49EE-8E5B-651D1F435D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6496" y="2060848"/>
              <a:ext cx="4968552" cy="3528754"/>
            </a:xfrm>
            <a:prstGeom prst="rect">
              <a:avLst/>
            </a:prstGeom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837D4E8F-5923-40F2-8EFB-EB373643EAF4}"/>
                </a:ext>
              </a:extLst>
            </p:cNvPr>
            <p:cNvSpPr/>
            <p:nvPr/>
          </p:nvSpPr>
          <p:spPr>
            <a:xfrm>
              <a:off x="3368824" y="2312876"/>
              <a:ext cx="1944216" cy="288032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51000"/>
              </a:schemeClr>
            </a:solidFill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35B0BCD8-C157-471C-BCB4-1106E649BFD2}"/>
                </a:ext>
              </a:extLst>
            </p:cNvPr>
            <p:cNvSpPr/>
            <p:nvPr/>
          </p:nvSpPr>
          <p:spPr>
            <a:xfrm>
              <a:off x="524508" y="2636912"/>
              <a:ext cx="2124236" cy="288032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8000"/>
              </a:schemeClr>
            </a:solidFill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AE196450-A545-46C9-AF57-35082282B2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6106" y="2692715"/>
            <a:ext cx="4572508" cy="2914346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05A2E75A-E24E-497B-B152-B15DF3135F92}"/>
              </a:ext>
            </a:extLst>
          </p:cNvPr>
          <p:cNvSpPr/>
          <p:nvPr/>
        </p:nvSpPr>
        <p:spPr>
          <a:xfrm>
            <a:off x="2360712" y="3681836"/>
            <a:ext cx="3996444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Ros</a:t>
            </a:r>
            <a:r>
              <a:rPr lang="ko-KR" altLang="en-US" dirty="0"/>
              <a:t>의 의미</a:t>
            </a:r>
            <a:r>
              <a:rPr lang="en-US" altLang="ko-KR" dirty="0"/>
              <a:t>+ meta OS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4165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Box 143">
            <a:extLst>
              <a:ext uri="{FF2B5EF4-FFF2-40B4-BE49-F238E27FC236}">
                <a16:creationId xmlns:a16="http://schemas.microsoft.com/office/drawing/2014/main" id="{249D0ED9-D6E0-4818-91DD-E3BF7667473F}"/>
              </a:ext>
            </a:extLst>
          </p:cNvPr>
          <p:cNvSpPr txBox="1"/>
          <p:nvPr/>
        </p:nvSpPr>
        <p:spPr>
          <a:xfrm>
            <a:off x="333713" y="713792"/>
            <a:ext cx="9238574" cy="703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ROS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의 특징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    - </a:t>
            </a:r>
            <a:r>
              <a:rPr lang="ko-KR" altLang="en-US" sz="1400" dirty="0">
                <a:latin typeface="Noto Sans KR"/>
                <a:ea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노드 간 </a:t>
            </a:r>
            <a:r>
              <a:rPr lang="ko-KR" altLang="en-US" sz="1400" b="1" dirty="0">
                <a:latin typeface="Noto Sans KR"/>
                <a:ea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데이터 통신</a:t>
            </a:r>
            <a:r>
              <a:rPr lang="ko-KR" altLang="en-US" sz="1400" dirty="0">
                <a:latin typeface="Noto Sans KR"/>
                <a:ea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을 제공</a:t>
            </a:r>
            <a:endParaRPr lang="en-US" altLang="ko-KR" sz="1400" dirty="0">
              <a:latin typeface="Noto Sans KR"/>
              <a:ea typeface="맑은 고딕" panose="020B0503020000020004" pitchFamily="50" charset="-127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5A2CE00-1945-4B0B-8465-3C0B5DF1CD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3713" y="80628"/>
            <a:ext cx="6730330" cy="506486"/>
          </a:xfrm>
        </p:spPr>
        <p:txBody>
          <a:bodyPr/>
          <a:lstStyle/>
          <a:p>
            <a:pPr marL="342900" marR="0" lvl="0" indent="-342900" algn="l" defTabSz="957263" rtl="0" eaLnBrk="1" fontAlgn="base" latinLnBrk="1" hangingPunct="1">
              <a:lnSpc>
                <a:spcPct val="150000"/>
              </a:lnSpc>
              <a:spcBef>
                <a:spcPts val="4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altLang="ko-KR" sz="28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ROS</a:t>
            </a:r>
            <a:r>
              <a:rPr lang="ko-KR" altLang="en-US" sz="28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란</a:t>
            </a:r>
            <a:r>
              <a:rPr lang="en-US" altLang="ko-KR" sz="28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kumimoji="1" lang="en-US" altLang="ko-KR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0829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Box 143">
            <a:extLst>
              <a:ext uri="{FF2B5EF4-FFF2-40B4-BE49-F238E27FC236}">
                <a16:creationId xmlns:a16="http://schemas.microsoft.com/office/drawing/2014/main" id="{249D0ED9-D6E0-4818-91DD-E3BF7667473F}"/>
              </a:ext>
            </a:extLst>
          </p:cNvPr>
          <p:cNvSpPr txBox="1"/>
          <p:nvPr/>
        </p:nvSpPr>
        <p:spPr>
          <a:xfrm>
            <a:off x="333713" y="713792"/>
            <a:ext cx="9238574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ROS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 설치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 typeface="맑은 고딕" panose="020B0503020000020004" pitchFamily="50" charset="-127"/>
              <a:buChar char="-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	 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5A2CE00-1945-4B0B-8465-3C0B5DF1CD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6123" y="116632"/>
            <a:ext cx="6730330" cy="506486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400"/>
              </a:spcBef>
              <a:defRPr/>
            </a:pPr>
            <a:r>
              <a:rPr lang="en-US" altLang="ko-KR" sz="28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ROS </a:t>
            </a:r>
            <a:r>
              <a:rPr lang="ko-KR" altLang="en-US" sz="28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개발환경 구축</a:t>
            </a:r>
            <a:endParaRPr lang="en-US" altLang="ko-KR" sz="28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465348-58F0-46AB-8511-E3AB70F51F2F}"/>
              </a:ext>
            </a:extLst>
          </p:cNvPr>
          <p:cNvSpPr txBox="1"/>
          <p:nvPr/>
        </p:nvSpPr>
        <p:spPr>
          <a:xfrm>
            <a:off x="326123" y="1502199"/>
            <a:ext cx="9469052" cy="52153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b="1" dirty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ROS Melodic(version : 18.04)</a:t>
            </a:r>
            <a:r>
              <a:rPr lang="ko-KR" altLang="en-US" sz="1600" b="1" dirty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을 설치</a:t>
            </a:r>
            <a:endParaRPr lang="en-US" altLang="ko-KR" sz="1600" b="1" dirty="0">
              <a:latin typeface="현대하모니 B" panose="02020603020101020101" pitchFamily="18" charset="-127"/>
              <a:ea typeface="현대하모니 B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	</a:t>
            </a:r>
            <a:r>
              <a:rPr lang="en-US" altLang="ko-KR" sz="1600" b="1" dirty="0">
                <a:latin typeface="현대하모니 B" panose="02020603020101020101" pitchFamily="18" charset="-127"/>
                <a:ea typeface="현대하모니 B" panose="02020603020101020101" pitchFamily="18" charset="-127"/>
                <a:hlinkClick r:id="rId3"/>
              </a:rPr>
              <a:t>http://wiki.ros.org/ROS/Installation</a:t>
            </a:r>
            <a:endParaRPr lang="en-US" altLang="ko-KR" sz="1600" b="1" dirty="0">
              <a:latin typeface="현대하모니 B" panose="02020603020101020101" pitchFamily="18" charset="-127"/>
              <a:ea typeface="현대하모니 B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	Supported platform : Ubuntu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2.   </a:t>
            </a:r>
            <a:r>
              <a:rPr lang="ko-KR" altLang="en-US" sz="1600" b="1" dirty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서로 다른 </a:t>
            </a:r>
            <a:r>
              <a:rPr lang="en-US" altLang="ko-KR" sz="1600" b="1" dirty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PC</a:t>
            </a:r>
            <a:r>
              <a:rPr lang="ko-KR" altLang="en-US" sz="1600" b="1" dirty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간의 통신에서</a:t>
            </a:r>
            <a:r>
              <a:rPr lang="en-US" altLang="ko-KR" sz="1600" b="1" dirty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 ROS Time</a:t>
            </a:r>
            <a:r>
              <a:rPr lang="ko-KR" altLang="en-US" sz="1600" b="1" dirty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의 오차를 줄이기 위해 </a:t>
            </a:r>
            <a:r>
              <a:rPr lang="en-US" altLang="ko-KR" sz="1600" b="1" dirty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Network Time Protocol(NTP)</a:t>
            </a:r>
            <a:r>
              <a:rPr lang="ko-KR" altLang="en-US" sz="1600" b="1" dirty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을 설정한다</a:t>
            </a:r>
            <a:r>
              <a:rPr lang="en-US" altLang="ko-KR" sz="1600" b="1" dirty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sz="1600" b="1" dirty="0">
              <a:latin typeface="현대하모니 B" panose="02020603020101020101" pitchFamily="18" charset="-127"/>
              <a:ea typeface="현대하모니 B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latin typeface="현대하모니 B" panose="02020603020101020101" pitchFamily="18" charset="-127"/>
              <a:ea typeface="현대하모니 B" panose="02020603020101020101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b="1" dirty="0" err="1">
                <a:latin typeface="현대하모니 B" panose="02020603020101020101" pitchFamily="18" charset="-127"/>
                <a:ea typeface="현대하모니 B" panose="02020603020101020101" pitchFamily="18" charset="-127"/>
              </a:rPr>
              <a:t>Package.ros.erg</a:t>
            </a:r>
            <a:r>
              <a:rPr lang="ko-KR" altLang="en-US" sz="1600" b="1" dirty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에 접근할 수 있도록 한다</a:t>
            </a:r>
            <a:r>
              <a:rPr lang="en-US" altLang="ko-KR" sz="1600" b="1" dirty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. 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endParaRPr lang="en-US" altLang="ko-KR" sz="1600" b="1" dirty="0">
              <a:latin typeface="현대하모니 B" panose="02020603020101020101" pitchFamily="18" charset="-127"/>
              <a:ea typeface="현대하모니 B" panose="02020603020101020101" pitchFamily="18" charset="-127"/>
              <a:sym typeface="Wingdings" panose="05000000000000000000" pitchFamily="2" charset="2"/>
            </a:endParaRPr>
          </a:p>
          <a:p>
            <a:pPr marL="800100" lvl="1" indent="-342900">
              <a:lnSpc>
                <a:spcPct val="150000"/>
              </a:lnSpc>
              <a:buAutoNum type="arabicPeriod"/>
            </a:pPr>
            <a:endParaRPr lang="en-US" altLang="ko-KR" sz="1600" b="1" dirty="0">
              <a:latin typeface="현대하모니 B" panose="02020603020101020101" pitchFamily="18" charset="-127"/>
              <a:ea typeface="현대하모니 B" panose="02020603020101020101" pitchFamily="18" charset="-127"/>
              <a:sym typeface="Wingdings" panose="05000000000000000000" pitchFamily="2" charset="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b="1" dirty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ROS </a:t>
            </a:r>
            <a:r>
              <a:rPr lang="ko-KR" altLang="en-US" sz="1600" b="1" dirty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저장소로부터 패키지를 </a:t>
            </a:r>
            <a:r>
              <a:rPr lang="ko-KR" altLang="en-US" sz="1600" b="1" dirty="0" err="1">
                <a:latin typeface="현대하모니 B" panose="02020603020101020101" pitchFamily="18" charset="-127"/>
                <a:ea typeface="현대하모니 B" panose="02020603020101020101" pitchFamily="18" charset="-127"/>
              </a:rPr>
              <a:t>내려받기</a:t>
            </a:r>
            <a:r>
              <a:rPr lang="ko-KR" altLang="en-US" sz="1600" b="1" dirty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 위해 공개키를 추가한다</a:t>
            </a:r>
            <a:r>
              <a:rPr lang="en-US" altLang="ko-KR" sz="1600" b="1" dirty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b="1" dirty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소스 리스트에 </a:t>
            </a:r>
            <a:r>
              <a:rPr lang="en-US" altLang="ko-KR" sz="1600" b="1" dirty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ROS </a:t>
            </a:r>
            <a:r>
              <a:rPr lang="ko-KR" altLang="en-US" sz="1600" b="1" dirty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저장소 주소를 넣었으니 패키지 리스트를 다시 인덱싱하고</a:t>
            </a:r>
            <a:r>
              <a:rPr lang="en-US" altLang="ko-KR" sz="1600" b="1" dirty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, </a:t>
            </a:r>
            <a:r>
              <a:rPr lang="ko-KR" altLang="en-US" sz="1600" b="1" dirty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우분투를 업그레이드 한다</a:t>
            </a:r>
            <a:r>
              <a:rPr lang="en-US" altLang="ko-KR" sz="1600" b="1" dirty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(</a:t>
            </a:r>
            <a:r>
              <a:rPr lang="ko-KR" altLang="en-US" sz="1600" b="1" dirty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권장</a:t>
            </a:r>
            <a:r>
              <a:rPr lang="en-US" altLang="ko-KR" sz="1600" b="1" dirty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b="1" dirty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ROS </a:t>
            </a:r>
            <a:r>
              <a:rPr lang="ko-KR" altLang="en-US" sz="1600" b="1" dirty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패키지들을 설치한다</a:t>
            </a:r>
            <a:r>
              <a:rPr lang="en-US" altLang="ko-KR" sz="1600" b="1" dirty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.(ROS, </a:t>
            </a:r>
            <a:r>
              <a:rPr lang="en-US" altLang="ko-KR" sz="1600" b="1" dirty="0" err="1">
                <a:latin typeface="현대하모니 B" panose="02020603020101020101" pitchFamily="18" charset="-127"/>
                <a:ea typeface="현대하모니 B" panose="02020603020101020101" pitchFamily="18" charset="-127"/>
              </a:rPr>
              <a:t>rqt,Rviz</a:t>
            </a:r>
            <a:r>
              <a:rPr lang="en-US" altLang="ko-KR" sz="1600" b="1" dirty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, library, simulation, navigation)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3A0DEF9-62FA-4E78-B4A3-B1FA5CBD69FB}"/>
              </a:ext>
            </a:extLst>
          </p:cNvPr>
          <p:cNvGrpSpPr/>
          <p:nvPr/>
        </p:nvGrpSpPr>
        <p:grpSpPr>
          <a:xfrm>
            <a:off x="812540" y="3429000"/>
            <a:ext cx="9948232" cy="617379"/>
            <a:chOff x="560512" y="1880159"/>
            <a:chExt cx="9948232" cy="617379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647195F7-455E-4023-8DB4-B7116F7C9AA4}"/>
                </a:ext>
              </a:extLst>
            </p:cNvPr>
            <p:cNvGrpSpPr/>
            <p:nvPr/>
          </p:nvGrpSpPr>
          <p:grpSpPr>
            <a:xfrm>
              <a:off x="560512" y="1880159"/>
              <a:ext cx="4974116" cy="617379"/>
              <a:chOff x="596516" y="1881388"/>
              <a:chExt cx="4974116" cy="617379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28B78C1-7775-4FB7-998E-597C146EE0BD}"/>
                  </a:ext>
                </a:extLst>
              </p:cNvPr>
              <p:cNvSpPr txBox="1"/>
              <p:nvPr/>
            </p:nvSpPr>
            <p:spPr>
              <a:xfrm>
                <a:off x="596516" y="1881388"/>
                <a:ext cx="497411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400" dirty="0" err="1">
                    <a:solidFill>
                      <a:srgbClr val="000000"/>
                    </a:solidFill>
                    <a:latin typeface="Source Code Pro"/>
                  </a:rPr>
                  <a:t>sudo</a:t>
                </a:r>
                <a:r>
                  <a:rPr lang="en-US" sz="1400" dirty="0">
                    <a:solidFill>
                      <a:srgbClr val="000000"/>
                    </a:solidFill>
                    <a:latin typeface="Source Code Pro"/>
                  </a:rPr>
                  <a:t> apt-get install -y </a:t>
                </a:r>
                <a:r>
                  <a:rPr lang="en-US" sz="1400" dirty="0" err="1">
                    <a:solidFill>
                      <a:srgbClr val="000000"/>
                    </a:solidFill>
                    <a:latin typeface="Source Code Pro"/>
                  </a:rPr>
                  <a:t>chrony</a:t>
                </a:r>
                <a:r>
                  <a:rPr lang="en-US" sz="1400" dirty="0">
                    <a:solidFill>
                      <a:srgbClr val="000000"/>
                    </a:solidFill>
                    <a:latin typeface="Source Code Pro"/>
                  </a:rPr>
                  <a:t> </a:t>
                </a:r>
                <a:r>
                  <a:rPr lang="en-US" sz="1400" dirty="0" err="1">
                    <a:solidFill>
                      <a:srgbClr val="000000"/>
                    </a:solidFill>
                    <a:latin typeface="Source Code Pro"/>
                  </a:rPr>
                  <a:t>ntpdate</a:t>
                </a:r>
                <a:endParaRPr lang="en-US" sz="1400" dirty="0">
                  <a:solidFill>
                    <a:srgbClr val="000000"/>
                  </a:solidFill>
                  <a:latin typeface="Source Code Pro"/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A39275A-8EE9-4328-AA13-581C2CDC12EB}"/>
                  </a:ext>
                </a:extLst>
              </p:cNvPr>
              <p:cNvSpPr txBox="1"/>
              <p:nvPr/>
            </p:nvSpPr>
            <p:spPr>
              <a:xfrm>
                <a:off x="596516" y="2190990"/>
                <a:ext cx="497411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400" dirty="0" err="1">
                    <a:solidFill>
                      <a:srgbClr val="000000"/>
                    </a:solidFill>
                    <a:latin typeface="Source Code Pro"/>
                  </a:rPr>
                  <a:t>sudo</a:t>
                </a:r>
                <a:r>
                  <a:rPr lang="en-US" sz="1400" dirty="0">
                    <a:solidFill>
                      <a:srgbClr val="000000"/>
                    </a:solidFill>
                    <a:latin typeface="Source Code Pro"/>
                  </a:rPr>
                  <a:t> </a:t>
                </a:r>
                <a:r>
                  <a:rPr lang="en-US" sz="1400" dirty="0" err="1">
                    <a:solidFill>
                      <a:srgbClr val="000000"/>
                    </a:solidFill>
                    <a:latin typeface="Source Code Pro"/>
                  </a:rPr>
                  <a:t>ntpdate</a:t>
                </a:r>
                <a:r>
                  <a:rPr lang="en-US" sz="1400" dirty="0">
                    <a:solidFill>
                      <a:srgbClr val="000000"/>
                    </a:solidFill>
                    <a:latin typeface="Source Code Pro"/>
                  </a:rPr>
                  <a:t> -q ntp.ubuntu.com</a:t>
                </a:r>
              </a:p>
            </p:txBody>
          </p:sp>
        </p:grpSp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C5BED6FB-4DFA-4017-B000-8C173EAD01A3}"/>
                </a:ext>
              </a:extLst>
            </p:cNvPr>
            <p:cNvCxnSpPr>
              <a:cxnSpLocks/>
            </p:cNvCxnSpPr>
            <p:nvPr/>
          </p:nvCxnSpPr>
          <p:spPr>
            <a:xfrm>
              <a:off x="4923061" y="2249491"/>
              <a:ext cx="533995" cy="0"/>
            </a:xfrm>
            <a:prstGeom prst="straightConnector1">
              <a:avLst/>
            </a:prstGeom>
            <a:ln w="381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5DE7D53-35CD-46E2-9DCC-7F333CE12365}"/>
                </a:ext>
              </a:extLst>
            </p:cNvPr>
            <p:cNvSpPr txBox="1"/>
            <p:nvPr/>
          </p:nvSpPr>
          <p:spPr>
            <a:xfrm>
              <a:off x="5534628" y="2064825"/>
              <a:ext cx="497411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000000"/>
                  </a:solidFill>
                  <a:latin typeface="Source Code Pro"/>
                </a:rPr>
                <a:t>NTP </a:t>
              </a:r>
              <a:r>
                <a:rPr lang="ko-KR" altLang="en-US" sz="1400" dirty="0">
                  <a:solidFill>
                    <a:srgbClr val="000000"/>
                  </a:solidFill>
                  <a:latin typeface="Source Code Pro"/>
                </a:rPr>
                <a:t>설치 방법</a:t>
              </a:r>
              <a:endParaRPr lang="en-US" sz="1400" dirty="0">
                <a:solidFill>
                  <a:srgbClr val="000000"/>
                </a:solidFill>
                <a:latin typeface="Source Code Pro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BD030454-B842-417C-9B46-77530BF51955}"/>
              </a:ext>
            </a:extLst>
          </p:cNvPr>
          <p:cNvSpPr txBox="1"/>
          <p:nvPr/>
        </p:nvSpPr>
        <p:spPr>
          <a:xfrm>
            <a:off x="740169" y="4570472"/>
            <a:ext cx="886983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 latinLnBrk="0"/>
            <a:r>
              <a:rPr lang="en-US" sz="1400" b="0" i="0" dirty="0">
                <a:solidFill>
                  <a:srgbClr val="000000"/>
                </a:solidFill>
                <a:effectLst/>
                <a:latin typeface="Source Code Pro"/>
              </a:rPr>
              <a:t>﻿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Source Code Pro"/>
              </a:rPr>
              <a:t>sudo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Source Code Pro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Source Code Pro"/>
              </a:rPr>
              <a:t>sh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Source Code Pro"/>
              </a:rPr>
              <a:t> </a:t>
            </a:r>
            <a:r>
              <a:rPr lang="en-US" sz="1400" b="0" i="0" dirty="0">
                <a:solidFill>
                  <a:srgbClr val="A77F71"/>
                </a:solidFill>
                <a:effectLst/>
                <a:latin typeface="Source Code Pro"/>
              </a:rPr>
              <a:t>-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Source Code Pro"/>
              </a:rPr>
              <a:t>c </a:t>
            </a:r>
            <a:r>
              <a:rPr lang="en-US" sz="1400" b="0" i="0" dirty="0">
                <a:solidFill>
                  <a:srgbClr val="60911B"/>
                </a:solidFill>
                <a:effectLst/>
                <a:latin typeface="Source Code Pro"/>
              </a:rPr>
              <a:t>'echo "deb http://packages.ros.org/ros/ubuntu $(</a:t>
            </a:r>
            <a:r>
              <a:rPr lang="en-US" sz="1400" b="0" i="0" dirty="0" err="1">
                <a:solidFill>
                  <a:srgbClr val="60911B"/>
                </a:solidFill>
                <a:effectLst/>
                <a:latin typeface="Source Code Pro"/>
              </a:rPr>
              <a:t>lsb_release</a:t>
            </a:r>
            <a:r>
              <a:rPr lang="en-US" sz="1400" b="0" i="0" dirty="0">
                <a:solidFill>
                  <a:srgbClr val="60911B"/>
                </a:solidFill>
                <a:effectLst/>
                <a:latin typeface="Source Code Pro"/>
              </a:rPr>
              <a:t> -</a:t>
            </a:r>
            <a:r>
              <a:rPr lang="en-US" sz="1400" b="0" i="0" dirty="0" err="1">
                <a:solidFill>
                  <a:srgbClr val="60911B"/>
                </a:solidFill>
                <a:effectLst/>
                <a:latin typeface="Source Code Pro"/>
              </a:rPr>
              <a:t>sc</a:t>
            </a:r>
            <a:r>
              <a:rPr lang="en-US" sz="1400" b="0" i="0" dirty="0">
                <a:solidFill>
                  <a:srgbClr val="60911B"/>
                </a:solidFill>
                <a:effectLst/>
                <a:latin typeface="Source Code Pro"/>
              </a:rPr>
              <a:t>) main" &gt; /</a:t>
            </a:r>
            <a:r>
              <a:rPr lang="en-US" sz="1400" b="0" i="0" dirty="0" err="1">
                <a:solidFill>
                  <a:srgbClr val="60911B"/>
                </a:solidFill>
                <a:effectLst/>
                <a:latin typeface="Source Code Pro"/>
              </a:rPr>
              <a:t>etc</a:t>
            </a:r>
            <a:r>
              <a:rPr lang="en-US" sz="1400" b="0" i="0" dirty="0">
                <a:solidFill>
                  <a:srgbClr val="60911B"/>
                </a:solidFill>
                <a:effectLst/>
                <a:latin typeface="Source Code Pro"/>
              </a:rPr>
              <a:t>/apt/</a:t>
            </a:r>
            <a:r>
              <a:rPr lang="en-US" sz="1400" b="0" i="0" dirty="0" err="1">
                <a:solidFill>
                  <a:srgbClr val="60911B"/>
                </a:solidFill>
                <a:effectLst/>
                <a:latin typeface="Source Code Pro"/>
              </a:rPr>
              <a:t>sources.list.d</a:t>
            </a:r>
            <a:r>
              <a:rPr lang="en-US" sz="1400" b="0" i="0" dirty="0">
                <a:solidFill>
                  <a:srgbClr val="60911B"/>
                </a:solidFill>
                <a:effectLst/>
                <a:latin typeface="Source Code Pro"/>
              </a:rPr>
              <a:t>/</a:t>
            </a:r>
            <a:r>
              <a:rPr lang="en-US" sz="1400" b="0" i="0" dirty="0" err="1">
                <a:solidFill>
                  <a:srgbClr val="60911B"/>
                </a:solidFill>
                <a:effectLst/>
                <a:latin typeface="Source Code Pro"/>
              </a:rPr>
              <a:t>ros-latest.list</a:t>
            </a:r>
            <a:r>
              <a:rPr lang="en-US" sz="1400" b="0" i="0" dirty="0">
                <a:solidFill>
                  <a:srgbClr val="60911B"/>
                </a:solidFill>
                <a:effectLst/>
                <a:latin typeface="Source Code Pro"/>
              </a:rPr>
              <a:t>'</a:t>
            </a:r>
            <a:endParaRPr lang="en-US" sz="1400" b="0" i="0" dirty="0">
              <a:solidFill>
                <a:srgbClr val="000000"/>
              </a:solidFill>
              <a:effectLst/>
              <a:latin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1821456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Box 143">
            <a:extLst>
              <a:ext uri="{FF2B5EF4-FFF2-40B4-BE49-F238E27FC236}">
                <a16:creationId xmlns:a16="http://schemas.microsoft.com/office/drawing/2014/main" id="{249D0ED9-D6E0-4818-91DD-E3BF7667473F}"/>
              </a:ext>
            </a:extLst>
          </p:cNvPr>
          <p:cNvSpPr txBox="1"/>
          <p:nvPr/>
        </p:nvSpPr>
        <p:spPr>
          <a:xfrm>
            <a:off x="333713" y="713792"/>
            <a:ext cx="9238574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ROS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 설치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 typeface="맑은 고딕" panose="020B0503020000020004" pitchFamily="50" charset="-127"/>
              <a:buChar char="-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	 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5A2CE00-1945-4B0B-8465-3C0B5DF1CD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6123" y="116632"/>
            <a:ext cx="6730330" cy="506486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400"/>
              </a:spcBef>
              <a:defRPr/>
            </a:pPr>
            <a:r>
              <a:rPr lang="en-US" altLang="ko-KR" sz="28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ROS </a:t>
            </a:r>
            <a:r>
              <a:rPr lang="ko-KR" altLang="en-US" sz="28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개발환경 구축</a:t>
            </a:r>
            <a:endParaRPr lang="en-US" altLang="ko-KR" sz="28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465348-58F0-46AB-8511-E3AB70F51F2F}"/>
              </a:ext>
            </a:extLst>
          </p:cNvPr>
          <p:cNvSpPr txBox="1"/>
          <p:nvPr/>
        </p:nvSpPr>
        <p:spPr>
          <a:xfrm>
            <a:off x="326123" y="1502199"/>
            <a:ext cx="9469052" cy="2630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b="1" dirty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ROS </a:t>
            </a:r>
            <a:r>
              <a:rPr lang="ko-KR" altLang="en-US" sz="1600" b="1" dirty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저장소로부터 패키지를 </a:t>
            </a:r>
            <a:r>
              <a:rPr lang="ko-KR" altLang="en-US" sz="1600" b="1" dirty="0" err="1">
                <a:latin typeface="현대하모니 B" panose="02020603020101020101" pitchFamily="18" charset="-127"/>
                <a:ea typeface="현대하모니 B" panose="02020603020101020101" pitchFamily="18" charset="-127"/>
              </a:rPr>
              <a:t>내려받기</a:t>
            </a:r>
            <a:r>
              <a:rPr lang="ko-KR" altLang="en-US" sz="1600" b="1" dirty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 위해 공개키를 추가한다</a:t>
            </a:r>
            <a:r>
              <a:rPr lang="en-US" altLang="ko-KR" sz="1600" b="1" dirty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sz="1600" b="1" dirty="0">
              <a:latin typeface="현대하모니 B" panose="02020603020101020101" pitchFamily="18" charset="-127"/>
              <a:ea typeface="현대하모니 B" panose="02020603020101020101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sz="1600" b="1" dirty="0">
              <a:latin typeface="현대하모니 B" panose="02020603020101020101" pitchFamily="18" charset="-127"/>
              <a:ea typeface="현대하모니 B" panose="02020603020101020101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b="1" dirty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소스 리스트에 </a:t>
            </a:r>
            <a:r>
              <a:rPr lang="en-US" altLang="ko-KR" sz="1600" b="1" dirty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ROS </a:t>
            </a:r>
            <a:r>
              <a:rPr lang="ko-KR" altLang="en-US" sz="1600" b="1" dirty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저장소 주소를 넣었으니 패키지 리스트를 다시 인덱싱하고</a:t>
            </a:r>
            <a:r>
              <a:rPr lang="en-US" altLang="ko-KR" sz="1600" b="1" dirty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, </a:t>
            </a:r>
            <a:r>
              <a:rPr lang="ko-KR" altLang="en-US" sz="1600" b="1" dirty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우분투를 업그레이드 한다</a:t>
            </a:r>
            <a:r>
              <a:rPr lang="en-US" altLang="ko-KR" sz="1600" b="1" dirty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(</a:t>
            </a:r>
            <a:r>
              <a:rPr lang="ko-KR" altLang="en-US" sz="1600" b="1" dirty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권장</a:t>
            </a:r>
            <a:r>
              <a:rPr lang="en-US" altLang="ko-KR" sz="1600" b="1" dirty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sz="1600" b="1" dirty="0">
              <a:latin typeface="현대하모니 B" panose="02020603020101020101" pitchFamily="18" charset="-127"/>
              <a:ea typeface="현대하모니 B" panose="02020603020101020101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b="1" dirty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ROS </a:t>
            </a:r>
            <a:r>
              <a:rPr lang="ko-KR" altLang="en-US" sz="1600" b="1" dirty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패키지들을 설치한다</a:t>
            </a:r>
            <a:r>
              <a:rPr lang="en-US" altLang="ko-KR" sz="1600" b="1" dirty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.(ROS, </a:t>
            </a:r>
            <a:r>
              <a:rPr lang="en-US" altLang="ko-KR" sz="1600" b="1" dirty="0" err="1">
                <a:latin typeface="현대하모니 B" panose="02020603020101020101" pitchFamily="18" charset="-127"/>
                <a:ea typeface="현대하모니 B" panose="02020603020101020101" pitchFamily="18" charset="-127"/>
              </a:rPr>
              <a:t>rqt,Rviz</a:t>
            </a:r>
            <a:r>
              <a:rPr lang="en-US" altLang="ko-KR" sz="1600" b="1" dirty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, library, simulation, navigation)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0EAA97-037D-4684-98A9-B6D7C19D6FF9}"/>
              </a:ext>
            </a:extLst>
          </p:cNvPr>
          <p:cNvSpPr txBox="1"/>
          <p:nvPr/>
        </p:nvSpPr>
        <p:spPr>
          <a:xfrm>
            <a:off x="777909" y="2028313"/>
            <a:ext cx="90074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 latinLnBrk="0"/>
            <a:r>
              <a:rPr lang="en-US" sz="1400" b="0" i="0" dirty="0" err="1">
                <a:solidFill>
                  <a:srgbClr val="000000"/>
                </a:solidFill>
                <a:effectLst/>
                <a:latin typeface="Source Code Pro"/>
              </a:rPr>
              <a:t>sudo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Source Code Pro"/>
              </a:rPr>
              <a:t> apt</a:t>
            </a:r>
            <a:r>
              <a:rPr lang="en-US" sz="1400" b="0" i="0" dirty="0">
                <a:solidFill>
                  <a:srgbClr val="A77F71"/>
                </a:solidFill>
                <a:effectLst/>
                <a:latin typeface="Source Code Pro"/>
              </a:rPr>
              <a:t>-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Source Code Pro"/>
              </a:rPr>
              <a:t>key adv </a:t>
            </a:r>
            <a:r>
              <a:rPr lang="en-US" sz="1400" b="0" i="0" dirty="0">
                <a:solidFill>
                  <a:srgbClr val="A77F71"/>
                </a:solidFill>
                <a:effectLst/>
                <a:latin typeface="Source Code Pro"/>
              </a:rPr>
              <a:t>--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Source Code Pro"/>
              </a:rPr>
              <a:t>keyserver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Source Code Pro"/>
              </a:rPr>
              <a:t> </a:t>
            </a:r>
            <a:r>
              <a:rPr lang="en-US" sz="1400" b="0" i="0" dirty="0">
                <a:solidFill>
                  <a:srgbClr val="60911B"/>
                </a:solidFill>
                <a:effectLst/>
                <a:latin typeface="Source Code Pro"/>
              </a:rPr>
              <a:t>'</a:t>
            </a:r>
            <a:r>
              <a:rPr lang="en-US" sz="1400" b="0" i="0" dirty="0" err="1">
                <a:solidFill>
                  <a:srgbClr val="60911B"/>
                </a:solidFill>
                <a:effectLst/>
                <a:latin typeface="Source Code Pro"/>
              </a:rPr>
              <a:t>hkp</a:t>
            </a:r>
            <a:r>
              <a:rPr lang="en-US" sz="1400" b="0" i="0" dirty="0">
                <a:solidFill>
                  <a:srgbClr val="60911B"/>
                </a:solidFill>
                <a:effectLst/>
                <a:latin typeface="Source Code Pro"/>
              </a:rPr>
              <a:t>://keyserver.ubuntu.com:80'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Source Code Pro"/>
              </a:rPr>
              <a:t> </a:t>
            </a:r>
            <a:r>
              <a:rPr lang="en-US" sz="1400" b="0" i="0" dirty="0">
                <a:solidFill>
                  <a:srgbClr val="A77F71"/>
                </a:solidFill>
                <a:effectLst/>
                <a:latin typeface="Source Code Pro"/>
              </a:rPr>
              <a:t>--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Source Code Pro"/>
              </a:rPr>
              <a:t>recv</a:t>
            </a:r>
            <a:r>
              <a:rPr lang="en-US" sz="1400" b="0" i="0" dirty="0">
                <a:solidFill>
                  <a:srgbClr val="A77F71"/>
                </a:solidFill>
                <a:effectLst/>
                <a:latin typeface="Source Code Pro"/>
              </a:rPr>
              <a:t>-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Source Code Pro"/>
              </a:rPr>
              <a:t>key </a:t>
            </a:r>
            <a:r>
              <a:rPr lang="en-US" sz="1400" b="0" i="0" dirty="0">
                <a:solidFill>
                  <a:srgbClr val="E57523"/>
                </a:solidFill>
                <a:effectLst/>
                <a:latin typeface="Source Code Pro"/>
              </a:rPr>
              <a:t>C1CF6E31E6BADE8868B172B4F42ED6FBAB17C654</a:t>
            </a:r>
            <a:endParaRPr lang="en-US" sz="1400" b="0" i="0" dirty="0">
              <a:solidFill>
                <a:srgbClr val="000000"/>
              </a:solidFill>
              <a:effectLst/>
              <a:latin typeface="Source Code Pro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D2060C-3D43-43E7-BCD6-7A97EB670CA3}"/>
              </a:ext>
            </a:extLst>
          </p:cNvPr>
          <p:cNvSpPr txBox="1"/>
          <p:nvPr/>
        </p:nvSpPr>
        <p:spPr>
          <a:xfrm>
            <a:off x="777909" y="3441534"/>
            <a:ext cx="73088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/>
              <a:t>sudo</a:t>
            </a:r>
            <a:r>
              <a:rPr lang="en-US" sz="1400" dirty="0"/>
              <a:t> apt-get update &amp;&amp; </a:t>
            </a:r>
            <a:r>
              <a:rPr lang="en-US" sz="1400" dirty="0" err="1"/>
              <a:t>sudo</a:t>
            </a:r>
            <a:r>
              <a:rPr lang="en-US" sz="1400" dirty="0"/>
              <a:t> apt-get upgrade -y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C2F275D4-6F06-47AF-AC9D-6DF65DD01BBF}"/>
              </a:ext>
            </a:extLst>
          </p:cNvPr>
          <p:cNvGrpSpPr/>
          <p:nvPr/>
        </p:nvGrpSpPr>
        <p:grpSpPr>
          <a:xfrm>
            <a:off x="777909" y="4269980"/>
            <a:ext cx="9589056" cy="546775"/>
            <a:chOff x="518080" y="6228234"/>
            <a:chExt cx="9589056" cy="546775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6255755-4202-4018-973F-2BACF863A740}"/>
                </a:ext>
              </a:extLst>
            </p:cNvPr>
            <p:cNvSpPr txBox="1"/>
            <p:nvPr/>
          </p:nvSpPr>
          <p:spPr>
            <a:xfrm>
              <a:off x="518080" y="6228234"/>
              <a:ext cx="526537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base" latinLnBrk="0"/>
              <a:r>
                <a:rPr lang="en-US" sz="1400" b="0" i="0" dirty="0" err="1">
                  <a:solidFill>
                    <a:srgbClr val="000000"/>
                  </a:solidFill>
                  <a:effectLst/>
                  <a:latin typeface="Source Code Pro"/>
                </a:rPr>
                <a:t>sudo</a:t>
              </a:r>
              <a:r>
                <a:rPr lang="en-US" sz="1400" b="0" i="0" dirty="0">
                  <a:solidFill>
                    <a:srgbClr val="000000"/>
                  </a:solidFill>
                  <a:effectLst/>
                  <a:latin typeface="Source Code Pro"/>
                </a:rPr>
                <a:t> apt install </a:t>
              </a:r>
              <a:r>
                <a:rPr lang="en-US" sz="1400" b="0" i="0" dirty="0" err="1">
                  <a:solidFill>
                    <a:srgbClr val="000000"/>
                  </a:solidFill>
                  <a:effectLst/>
                  <a:latin typeface="Source Code Pro"/>
                </a:rPr>
                <a:t>ros</a:t>
              </a:r>
              <a:r>
                <a:rPr lang="en-US" sz="1400" b="0" i="0" dirty="0">
                  <a:solidFill>
                    <a:srgbClr val="A77F71"/>
                  </a:solidFill>
                  <a:effectLst/>
                  <a:latin typeface="Source Code Pro"/>
                </a:rPr>
                <a:t>-</a:t>
              </a:r>
              <a:r>
                <a:rPr lang="en-US" sz="1400" b="0" i="0" dirty="0">
                  <a:solidFill>
                    <a:srgbClr val="000000"/>
                  </a:solidFill>
                  <a:effectLst/>
                  <a:latin typeface="Source Code Pro"/>
                </a:rPr>
                <a:t>melodic</a:t>
              </a:r>
              <a:r>
                <a:rPr lang="en-US" sz="1400" b="0" i="0" dirty="0">
                  <a:solidFill>
                    <a:srgbClr val="A77F71"/>
                  </a:solidFill>
                  <a:effectLst/>
                  <a:latin typeface="Source Code Pro"/>
                </a:rPr>
                <a:t>-</a:t>
              </a:r>
              <a:r>
                <a:rPr lang="en-US" sz="1400" b="0" i="0" dirty="0">
                  <a:solidFill>
                    <a:srgbClr val="000000"/>
                  </a:solidFill>
                  <a:effectLst/>
                  <a:latin typeface="Source Code Pro"/>
                </a:rPr>
                <a:t>desktop</a:t>
              </a:r>
              <a:r>
                <a:rPr lang="en-US" sz="1400" b="0" i="0" dirty="0">
                  <a:solidFill>
                    <a:srgbClr val="A77F71"/>
                  </a:solidFill>
                  <a:effectLst/>
                  <a:latin typeface="Source Code Pro"/>
                </a:rPr>
                <a:t>-</a:t>
              </a:r>
              <a:r>
                <a:rPr lang="en-US" sz="1400" b="0" i="0" dirty="0">
                  <a:solidFill>
                    <a:srgbClr val="000000"/>
                  </a:solidFill>
                  <a:effectLst/>
                  <a:latin typeface="Source Code Pro"/>
                </a:rPr>
                <a:t>full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18F6B1A-4274-49F6-9551-45BBAD375FA3}"/>
                </a:ext>
              </a:extLst>
            </p:cNvPr>
            <p:cNvSpPr txBox="1"/>
            <p:nvPr/>
          </p:nvSpPr>
          <p:spPr>
            <a:xfrm>
              <a:off x="5133020" y="6436455"/>
              <a:ext cx="4974116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endParaRPr lang="en-US" sz="1600" b="1" dirty="0">
                <a:ea typeface="현대하모니 B" panose="02020603020101020101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85C9DF23-A709-4535-B0F1-C1115D7D24A9}"/>
              </a:ext>
            </a:extLst>
          </p:cNvPr>
          <p:cNvSpPr txBox="1"/>
          <p:nvPr/>
        </p:nvSpPr>
        <p:spPr>
          <a:xfrm>
            <a:off x="488504" y="4824660"/>
            <a:ext cx="5183436" cy="1293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8. ROS</a:t>
            </a:r>
            <a:r>
              <a:rPr lang="ko-KR" altLang="en-US" sz="1800" b="1" dirty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의 다양한 패키지를 설치한다</a:t>
            </a:r>
            <a:r>
              <a:rPr lang="en-US" altLang="ko-KR" sz="1800" b="1" dirty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800" b="0" i="0" dirty="0" err="1">
                <a:solidFill>
                  <a:srgbClr val="000000"/>
                </a:solidFill>
                <a:effectLst/>
                <a:latin typeface="Source Code Pro"/>
              </a:rPr>
              <a:t>sudo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Source Code Pro"/>
              </a:rPr>
              <a:t> apt</a:t>
            </a:r>
            <a:r>
              <a:rPr lang="en-US" altLang="ko-KR" sz="1800" b="0" i="0" dirty="0">
                <a:solidFill>
                  <a:srgbClr val="A77F71"/>
                </a:solidFill>
                <a:effectLst/>
                <a:latin typeface="Source Code Pro"/>
              </a:rPr>
              <a:t>-</a:t>
            </a:r>
            <a:r>
              <a:rPr lang="en-US" altLang="ko-KR" sz="1800" b="0" i="0" dirty="0">
                <a:solidFill>
                  <a:srgbClr val="137FB7"/>
                </a:solidFill>
                <a:effectLst/>
                <a:latin typeface="Source Code Pro"/>
              </a:rPr>
              <a:t>get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Source Code Pro"/>
              </a:rPr>
              <a:t> install python</a:t>
            </a:r>
            <a:r>
              <a:rPr lang="en-US" altLang="ko-KR" sz="1800" b="0" i="0" dirty="0">
                <a:solidFill>
                  <a:srgbClr val="A77F71"/>
                </a:solidFill>
                <a:effectLst/>
                <a:latin typeface="Source Code Pro"/>
              </a:rPr>
              <a:t>-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Source Code Pro"/>
              </a:rPr>
              <a:t>pip </a:t>
            </a:r>
          </a:p>
          <a:p>
            <a:pPr>
              <a:lnSpc>
                <a:spcPct val="150000"/>
              </a:lnSpc>
            </a:pPr>
            <a:r>
              <a:rPr lang="en-US" altLang="ko-KR" sz="1800" b="0" i="0" dirty="0" err="1">
                <a:solidFill>
                  <a:srgbClr val="000000"/>
                </a:solidFill>
                <a:effectLst/>
                <a:latin typeface="Source Code Pro"/>
              </a:rPr>
              <a:t>sudo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Source Code Pro"/>
              </a:rPr>
              <a:t> pip install </a:t>
            </a:r>
            <a:r>
              <a:rPr lang="en-US" altLang="ko-KR" sz="1800" b="0" i="0" dirty="0">
                <a:solidFill>
                  <a:srgbClr val="A77F71"/>
                </a:solidFill>
                <a:effectLst/>
                <a:latin typeface="Source Code Pro"/>
              </a:rPr>
              <a:t>-</a:t>
            </a:r>
            <a:r>
              <a:rPr lang="en-US" altLang="ko-KR" sz="1800" b="0" i="0" dirty="0">
                <a:solidFill>
                  <a:srgbClr val="E57523"/>
                </a:solidFill>
                <a:effectLst/>
                <a:latin typeface="Source Code Pro"/>
              </a:rPr>
              <a:t>U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Source Code Pro"/>
              </a:rPr>
              <a:t> </a:t>
            </a:r>
            <a:r>
              <a:rPr lang="en-US" altLang="ko-KR" sz="1800" b="0" i="0" dirty="0" err="1">
                <a:solidFill>
                  <a:srgbClr val="000000"/>
                </a:solidFill>
                <a:effectLst/>
                <a:latin typeface="Source Code Pro"/>
              </a:rPr>
              <a:t>rosdep</a:t>
            </a:r>
            <a:endParaRPr lang="en-US" altLang="ko-KR" sz="1800" b="1" dirty="0">
              <a:latin typeface="현대하모니 B" panose="02020603020101020101" pitchFamily="18" charset="-127"/>
              <a:ea typeface="현대하모니 B" panose="0202060302010102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9A155C9-0ECE-4461-AD7C-8A325F191C1F}"/>
              </a:ext>
            </a:extLst>
          </p:cNvPr>
          <p:cNvSpPr txBox="1"/>
          <p:nvPr/>
        </p:nvSpPr>
        <p:spPr>
          <a:xfrm>
            <a:off x="6536373" y="4269980"/>
            <a:ext cx="5183436" cy="20760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9. ROS </a:t>
            </a:r>
            <a:r>
              <a:rPr lang="ko-KR" altLang="en-US" sz="1800" b="1" dirty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사용 전에는 반드시 </a:t>
            </a:r>
            <a:r>
              <a:rPr lang="en-US" altLang="ko-KR" sz="1800" b="1" dirty="0" err="1">
                <a:latin typeface="현대하모니 B" panose="02020603020101020101" pitchFamily="18" charset="-127"/>
                <a:ea typeface="현대하모니 B" panose="02020603020101020101" pitchFamily="18" charset="-127"/>
              </a:rPr>
              <a:t>rosdep</a:t>
            </a:r>
            <a:r>
              <a:rPr lang="ko-KR" altLang="en-US" sz="1800" b="1" dirty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을 초기화해야 한다</a:t>
            </a:r>
            <a:r>
              <a:rPr lang="en-US" altLang="ko-KR" sz="1800" b="1" dirty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. </a:t>
            </a:r>
            <a:r>
              <a:rPr lang="en-US" altLang="ko-KR" sz="1800" b="1" dirty="0" err="1">
                <a:latin typeface="현대하모니 B" panose="02020603020101020101" pitchFamily="18" charset="-127"/>
                <a:ea typeface="현대하모니 B" panose="02020603020101020101" pitchFamily="18" charset="-127"/>
              </a:rPr>
              <a:t>rosdep</a:t>
            </a:r>
            <a:r>
              <a:rPr lang="ko-KR" altLang="en-US" sz="1800" b="1" dirty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은 </a:t>
            </a:r>
            <a:r>
              <a:rPr lang="en-US" altLang="ko-KR" sz="1800" b="1" dirty="0" err="1">
                <a:latin typeface="현대하모니 B" panose="02020603020101020101" pitchFamily="18" charset="-127"/>
                <a:ea typeface="현대하모니 B" panose="02020603020101020101" pitchFamily="18" charset="-127"/>
              </a:rPr>
              <a:t>ros</a:t>
            </a:r>
            <a:r>
              <a:rPr lang="ko-KR" altLang="en-US" sz="1800" b="1" dirty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의 핵심 구성들을 사용하거나 컴파일할 때 의존성 패기지를 쉽게 설치하여 편의성을 높여준다</a:t>
            </a:r>
            <a:r>
              <a:rPr lang="en-US" altLang="ko-KR" sz="1800" b="1" dirty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err="1">
                <a:latin typeface="현대하모니 B" panose="02020603020101020101" pitchFamily="18" charset="-127"/>
                <a:ea typeface="현대하모니 B" panose="02020603020101020101" pitchFamily="18" charset="-127"/>
              </a:rPr>
              <a:t>sudo</a:t>
            </a:r>
            <a:r>
              <a:rPr lang="en-US" altLang="ko-KR" sz="1600" dirty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 </a:t>
            </a:r>
            <a:r>
              <a:rPr lang="en-US" altLang="ko-KR" sz="1600" dirty="0" err="1">
                <a:latin typeface="현대하모니 B" panose="02020603020101020101" pitchFamily="18" charset="-127"/>
                <a:ea typeface="현대하모니 B" panose="02020603020101020101" pitchFamily="18" charset="-127"/>
              </a:rPr>
              <a:t>rosdep</a:t>
            </a:r>
            <a:r>
              <a:rPr lang="en-US" altLang="ko-KR" sz="1600" dirty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 </a:t>
            </a:r>
            <a:r>
              <a:rPr lang="en-US" altLang="ko-KR" sz="1600" dirty="0" err="1">
                <a:latin typeface="현대하모니 B" panose="02020603020101020101" pitchFamily="18" charset="-127"/>
                <a:ea typeface="현대하모니 B" panose="02020603020101020101" pitchFamily="18" charset="-127"/>
              </a:rPr>
              <a:t>init</a:t>
            </a:r>
            <a:r>
              <a:rPr lang="en-US" altLang="ko-KR" sz="1600" dirty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    /    </a:t>
            </a:r>
            <a:r>
              <a:rPr lang="en-US" altLang="ko-KR" sz="1600" dirty="0" err="1">
                <a:latin typeface="현대하모니 B" panose="02020603020101020101" pitchFamily="18" charset="-127"/>
                <a:ea typeface="현대하모니 B" panose="02020603020101020101" pitchFamily="18" charset="-127"/>
              </a:rPr>
              <a:t>rosdep</a:t>
            </a:r>
            <a:r>
              <a:rPr lang="en-US" altLang="ko-KR" sz="1600" dirty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 update</a:t>
            </a:r>
          </a:p>
        </p:txBody>
      </p:sp>
    </p:spTree>
    <p:extLst>
      <p:ext uri="{BB962C8B-B14F-4D97-AF65-F5344CB8AC3E}">
        <p14:creationId xmlns:p14="http://schemas.microsoft.com/office/powerpoint/2010/main" val="41217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1275" y="96838"/>
            <a:ext cx="976357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2000" dirty="0">
                <a:solidFill>
                  <a:srgbClr val="333399"/>
                </a:solidFill>
                <a:latin typeface="HY헤드라인M" pitchFamily="18" charset="-127"/>
                <a:ea typeface="HY헤드라인M" pitchFamily="18" charset="-127"/>
              </a:rPr>
              <a:t>3. ROS </a:t>
            </a:r>
            <a:r>
              <a:rPr lang="ko-KR" altLang="en-US" sz="2000" dirty="0">
                <a:solidFill>
                  <a:srgbClr val="333399"/>
                </a:solidFill>
                <a:latin typeface="HY헤드라인M" pitchFamily="18" charset="-127"/>
                <a:ea typeface="HY헤드라인M" pitchFamily="18" charset="-127"/>
              </a:rPr>
              <a:t>설치</a:t>
            </a:r>
            <a:r>
              <a:rPr lang="en-US" altLang="ko-KR" sz="2000" dirty="0">
                <a:solidFill>
                  <a:srgbClr val="333399"/>
                </a:solidFill>
                <a:latin typeface="HY헤드라인M" pitchFamily="18" charset="-127"/>
                <a:ea typeface="HY헤드라인M" pitchFamily="18" charset="-127"/>
              </a:rPr>
              <a:t> – </a:t>
            </a:r>
            <a:r>
              <a:rPr lang="ko-KR" altLang="en-US" sz="2000" dirty="0">
                <a:solidFill>
                  <a:srgbClr val="333399"/>
                </a:solidFill>
                <a:latin typeface="HY헤드라인M" pitchFamily="18" charset="-127"/>
                <a:ea typeface="HY헤드라인M" pitchFamily="18" charset="-127"/>
              </a:rPr>
              <a:t>개발환경</a:t>
            </a:r>
            <a:endParaRPr lang="en-US" altLang="ko-KR" sz="2000" dirty="0">
              <a:solidFill>
                <a:srgbClr val="333399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FC868C9-3821-4B45-A0E4-1246C99EB7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17496" y="80628"/>
            <a:ext cx="387350" cy="365125"/>
          </a:xfrm>
          <a:prstGeom prst="rect">
            <a:avLst/>
          </a:prstGeom>
        </p:spPr>
        <p:txBody>
          <a:bodyPr lIns="0" tIns="0" rIns="0" bIns="0" anchorCtr="1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defRPr/>
            </a:pPr>
            <a:fld id="{AE0FD159-7B97-44ED-920F-F7A12288126B}" type="slidenum">
              <a:rPr lang="en-US" altLang="ko-KR" smtClean="0"/>
              <a:pPr>
                <a:defRPr/>
              </a:pPr>
              <a:t>7</a:t>
            </a:fld>
            <a:endParaRPr lang="en-US" altLang="ko-KR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8EBF2D0-1BC2-4459-AA41-A098E0D5F518}"/>
              </a:ext>
            </a:extLst>
          </p:cNvPr>
          <p:cNvSpPr txBox="1"/>
          <p:nvPr/>
        </p:nvSpPr>
        <p:spPr>
          <a:xfrm>
            <a:off x="188535" y="605383"/>
            <a:ext cx="9469052" cy="2630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b="1" dirty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ROS</a:t>
            </a:r>
            <a:r>
              <a:rPr lang="ko-KR" altLang="en-US" sz="1600" b="1" dirty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를 사용하면서 새로운 터미널을 열 때마다 명령어를 매번 실행해야 한다</a:t>
            </a:r>
            <a:r>
              <a:rPr lang="en-US" altLang="ko-KR" sz="1600" b="1" dirty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. </a:t>
            </a:r>
            <a:r>
              <a:rPr lang="ko-KR" altLang="en-US" sz="1600" b="1" dirty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이러한 번거로움을 해결하기 위해 터미널 실행 시 정해진 환경설정과 단축키를 만든다</a:t>
            </a:r>
            <a:r>
              <a:rPr lang="en-US" altLang="ko-KR" sz="1600" b="1" dirty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AutoNum type="arabicPeriod" startAt="2"/>
            </a:pPr>
            <a:r>
              <a:rPr lang="en-US" altLang="ko-KR" sz="1600" b="1" dirty="0" err="1">
                <a:latin typeface="현대하모니 B" panose="02020603020101020101" pitchFamily="18" charset="-127"/>
                <a:ea typeface="현대하모니 B" panose="02020603020101020101" pitchFamily="18" charset="-127"/>
              </a:rPr>
              <a:t>bashrc</a:t>
            </a:r>
            <a:r>
              <a:rPr lang="ko-KR" altLang="en-US" sz="1600" b="1" dirty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라는 일종의 쉘</a:t>
            </a:r>
            <a:r>
              <a:rPr lang="en-US" altLang="ko-KR" sz="1600" b="1" dirty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(</a:t>
            </a:r>
            <a:r>
              <a:rPr lang="ko-KR" altLang="en-US" sz="1600" b="1" dirty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텍스트 창</a:t>
            </a:r>
            <a:r>
              <a:rPr lang="en-US" altLang="ko-KR" sz="1600" b="1" dirty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)</a:t>
            </a:r>
            <a:r>
              <a:rPr lang="ko-KR" altLang="en-US" sz="1600" b="1" dirty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이며 이곳에 저장을 하면 </a:t>
            </a:r>
            <a:r>
              <a:rPr lang="en-US" altLang="ko-KR" sz="1600" b="1" dirty="0" err="1">
                <a:latin typeface="현대하모니 B" panose="02020603020101020101" pitchFamily="18" charset="-127"/>
                <a:ea typeface="현대하모니 B" panose="02020603020101020101" pitchFamily="18" charset="-127"/>
              </a:rPr>
              <a:t>cmd</a:t>
            </a:r>
            <a:r>
              <a:rPr lang="ko-KR" altLang="en-US" sz="1600" b="1" dirty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를 실행할 때마다 자동으로 실행된다</a:t>
            </a:r>
            <a:r>
              <a:rPr lang="en-US" altLang="ko-KR" sz="1600" b="1" dirty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. </a:t>
            </a:r>
            <a:r>
              <a:rPr lang="ko-KR" altLang="en-US" sz="1600" b="1" dirty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또 한 단축키로 긴 명령어들을 한 번에 수행할 수 있다</a:t>
            </a:r>
            <a:r>
              <a:rPr lang="en-US" altLang="ko-KR" sz="1600" b="1" dirty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AutoNum type="arabicPeriod" startAt="2"/>
            </a:pPr>
            <a:r>
              <a:rPr lang="ko-KR" altLang="en-US" sz="1600" b="1" dirty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터미널을 킬 때마다 수행하는 명령어는 다음과 같다</a:t>
            </a:r>
            <a:r>
              <a:rPr lang="en-US" altLang="ko-KR" sz="1600" b="1" dirty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     - source /opt/</a:t>
            </a:r>
            <a:r>
              <a:rPr lang="en-US" altLang="ko-KR" sz="1600" b="1" dirty="0" err="1">
                <a:latin typeface="현대하모니 B" panose="02020603020101020101" pitchFamily="18" charset="-127"/>
                <a:ea typeface="현대하모니 B" panose="02020603020101020101" pitchFamily="18" charset="-127"/>
              </a:rPr>
              <a:t>ros</a:t>
            </a:r>
            <a:r>
              <a:rPr lang="en-US" altLang="ko-KR" sz="1600" b="1" dirty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/melodic/</a:t>
            </a:r>
            <a:r>
              <a:rPr lang="en-US" altLang="ko-KR" sz="1600" b="1" dirty="0" err="1">
                <a:latin typeface="현대하모니 B" panose="02020603020101020101" pitchFamily="18" charset="-127"/>
                <a:ea typeface="현대하모니 B" panose="02020603020101020101" pitchFamily="18" charset="-127"/>
              </a:rPr>
              <a:t>setup.bash</a:t>
            </a:r>
            <a:r>
              <a:rPr lang="en-US" altLang="ko-KR" sz="1600" b="1" dirty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           - source ~/</a:t>
            </a:r>
            <a:r>
              <a:rPr lang="en-US" altLang="ko-KR" sz="1600" b="1" dirty="0" err="1">
                <a:latin typeface="현대하모니 B" panose="02020603020101020101" pitchFamily="18" charset="-127"/>
                <a:ea typeface="현대하모니 B" panose="02020603020101020101" pitchFamily="18" charset="-127"/>
              </a:rPr>
              <a:t>catkin_ws</a:t>
            </a:r>
            <a:r>
              <a:rPr lang="en-US" altLang="ko-KR" sz="1600" b="1" dirty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/</a:t>
            </a:r>
            <a:r>
              <a:rPr lang="en-US" altLang="ko-KR" sz="1600" b="1" dirty="0" err="1">
                <a:latin typeface="현대하모니 B" panose="02020603020101020101" pitchFamily="18" charset="-127"/>
                <a:ea typeface="현대하모니 B" panose="02020603020101020101" pitchFamily="18" charset="-127"/>
              </a:rPr>
              <a:t>devel</a:t>
            </a:r>
            <a:r>
              <a:rPr lang="en-US" altLang="ko-KR" sz="1600" b="1" dirty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/</a:t>
            </a:r>
            <a:r>
              <a:rPr lang="en-US" altLang="ko-KR" sz="1600" b="1" dirty="0" err="1">
                <a:latin typeface="현대하모니 B" panose="02020603020101020101" pitchFamily="18" charset="-127"/>
                <a:ea typeface="현대하모니 B" panose="02020603020101020101" pitchFamily="18" charset="-127"/>
              </a:rPr>
              <a:t>setup.bash</a:t>
            </a:r>
            <a:endParaRPr lang="en-US" altLang="ko-KR" sz="1600" b="1" dirty="0">
              <a:latin typeface="현대하모니 B" panose="02020603020101020101" pitchFamily="18" charset="-127"/>
              <a:ea typeface="현대하모니 B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4.   </a:t>
            </a:r>
            <a:r>
              <a:rPr lang="ko-KR" altLang="en-US" sz="1600" b="1" dirty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이러한 부분들은 </a:t>
            </a:r>
            <a:r>
              <a:rPr lang="en-US" altLang="ko-KR" sz="1600" b="1" dirty="0" err="1">
                <a:latin typeface="현대하모니 B" panose="02020603020101020101" pitchFamily="18" charset="-127"/>
                <a:ea typeface="현대하모니 B" panose="02020603020101020101" pitchFamily="18" charset="-127"/>
              </a:rPr>
              <a:t>gedit</a:t>
            </a:r>
            <a:r>
              <a:rPr lang="en-US" altLang="ko-KR" sz="1600" b="1" dirty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 ~/.</a:t>
            </a:r>
            <a:r>
              <a:rPr lang="en-US" altLang="ko-KR" sz="1600" b="1" dirty="0" err="1">
                <a:latin typeface="현대하모니 B" panose="02020603020101020101" pitchFamily="18" charset="-127"/>
                <a:ea typeface="현대하모니 B" panose="02020603020101020101" pitchFamily="18" charset="-127"/>
              </a:rPr>
              <a:t>bashrc</a:t>
            </a:r>
            <a:r>
              <a:rPr lang="en-US" altLang="ko-KR" sz="1600" b="1" dirty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 </a:t>
            </a:r>
            <a:r>
              <a:rPr lang="ko-KR" altLang="en-US" sz="1600" b="1" dirty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명령어로 쉘을 연다</a:t>
            </a:r>
            <a:r>
              <a:rPr lang="en-US" altLang="ko-KR" sz="1600" b="1" dirty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.</a:t>
            </a:r>
            <a:endParaRPr lang="en-US" altLang="ko-KR" sz="1400" b="1" dirty="0">
              <a:latin typeface="현대하모니 B" panose="02020603020101020101" pitchFamily="18" charset="-127"/>
              <a:ea typeface="현대하모니 B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DF8949E-9A1A-47CB-9894-B1678E1EE7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269" y="2806120"/>
            <a:ext cx="3955196" cy="397125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E7F0153F-512F-44BE-9BCB-D12461AE46EB}"/>
              </a:ext>
            </a:extLst>
          </p:cNvPr>
          <p:cNvSpPr/>
          <p:nvPr/>
        </p:nvSpPr>
        <p:spPr>
          <a:xfrm>
            <a:off x="5673080" y="5337212"/>
            <a:ext cx="2628292" cy="13681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B6C9AD43-0372-4954-BAC1-18F658E9A527}"/>
              </a:ext>
            </a:extLst>
          </p:cNvPr>
          <p:cNvCxnSpPr>
            <a:stCxn id="6" idx="1"/>
          </p:cNvCxnSpPr>
          <p:nvPr/>
        </p:nvCxnSpPr>
        <p:spPr>
          <a:xfrm flipH="1">
            <a:off x="4304928" y="6021288"/>
            <a:ext cx="136815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248EA1A-13F6-420D-AB9F-C054CE4D42D3}"/>
              </a:ext>
            </a:extLst>
          </p:cNvPr>
          <p:cNvSpPr txBox="1"/>
          <p:nvPr/>
        </p:nvSpPr>
        <p:spPr>
          <a:xfrm>
            <a:off x="188535" y="3681028"/>
            <a:ext cx="4260409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ea typeface="현대하모니 B" panose="02020603020101020101"/>
              </a:rPr>
              <a:t>필요한 명령어는 다음과 같다</a:t>
            </a:r>
            <a:r>
              <a:rPr lang="en-US" altLang="ko-KR" sz="1400" b="1" dirty="0">
                <a:ea typeface="현대하모니 B" panose="02020603020101020101"/>
              </a:rPr>
              <a:t>.</a:t>
            </a:r>
          </a:p>
          <a:p>
            <a:r>
              <a:rPr kumimoji="1" lang="en-US" altLang="ko-KR" sz="1400" b="1" kern="1200" dirty="0">
                <a:solidFill>
                  <a:schemeClr val="tx1"/>
                </a:solidFill>
                <a:ea typeface="현대하모니 B" panose="02020603020101020101"/>
              </a:rPr>
              <a:t>alias eb =‘nano ~/.</a:t>
            </a:r>
            <a:r>
              <a:rPr kumimoji="1" lang="en-US" altLang="ko-KR" sz="1400" b="1" kern="1200" dirty="0" err="1">
                <a:solidFill>
                  <a:schemeClr val="tx1"/>
                </a:solidFill>
                <a:ea typeface="현대하모니 B" panose="02020603020101020101"/>
              </a:rPr>
              <a:t>bashrc</a:t>
            </a:r>
            <a:r>
              <a:rPr kumimoji="1" lang="en-US" altLang="ko-KR" sz="1400" b="1" kern="1200" dirty="0">
                <a:solidFill>
                  <a:schemeClr val="tx1"/>
                </a:solidFill>
                <a:ea typeface="현대하모니 B" panose="02020603020101020101"/>
              </a:rPr>
              <a:t>’</a:t>
            </a:r>
          </a:p>
          <a:p>
            <a:r>
              <a:rPr kumimoji="1" lang="en-US" altLang="ko-KR" sz="1400" b="1" kern="1200" dirty="0">
                <a:solidFill>
                  <a:schemeClr val="tx1"/>
                </a:solidFill>
                <a:ea typeface="현대하모니 B" panose="02020603020101020101"/>
              </a:rPr>
              <a:t>alias sb ='source ~/.</a:t>
            </a:r>
            <a:r>
              <a:rPr kumimoji="1" lang="en-US" altLang="ko-KR" sz="1400" b="1" kern="1200" dirty="0" err="1">
                <a:solidFill>
                  <a:schemeClr val="tx1"/>
                </a:solidFill>
                <a:ea typeface="현대하모니 B" panose="02020603020101020101"/>
              </a:rPr>
              <a:t>bashrc</a:t>
            </a:r>
            <a:r>
              <a:rPr kumimoji="1" lang="en-US" altLang="ko-KR" sz="1400" b="1" kern="1200" dirty="0">
                <a:solidFill>
                  <a:schemeClr val="tx1"/>
                </a:solidFill>
                <a:ea typeface="현대하모니 B" panose="02020603020101020101"/>
              </a:rPr>
              <a:t>’</a:t>
            </a:r>
          </a:p>
          <a:p>
            <a:r>
              <a:rPr kumimoji="1" lang="en-US" altLang="ko-KR" sz="1400" b="1" kern="1200" dirty="0">
                <a:solidFill>
                  <a:schemeClr val="tx1"/>
                </a:solidFill>
                <a:ea typeface="현대하모니 B" panose="02020603020101020101"/>
              </a:rPr>
              <a:t>alias </a:t>
            </a:r>
            <a:r>
              <a:rPr kumimoji="1" lang="en-US" altLang="ko-KR" sz="1400" b="1" kern="1200" dirty="0" err="1">
                <a:solidFill>
                  <a:schemeClr val="tx1"/>
                </a:solidFill>
                <a:ea typeface="현대하모니 B" panose="02020603020101020101"/>
              </a:rPr>
              <a:t>cw</a:t>
            </a:r>
            <a:r>
              <a:rPr kumimoji="1" lang="en-US" altLang="ko-KR" sz="1400" b="1" kern="1200" dirty="0">
                <a:solidFill>
                  <a:schemeClr val="tx1"/>
                </a:solidFill>
                <a:ea typeface="현대하모니 B" panose="02020603020101020101"/>
              </a:rPr>
              <a:t> ='cd ~/</a:t>
            </a:r>
            <a:r>
              <a:rPr kumimoji="1" lang="en-US" altLang="ko-KR" sz="1400" b="1" kern="1200" dirty="0" err="1">
                <a:solidFill>
                  <a:schemeClr val="tx1"/>
                </a:solidFill>
                <a:ea typeface="현대하모니 B" panose="02020603020101020101"/>
              </a:rPr>
              <a:t>catkin_ws</a:t>
            </a:r>
            <a:r>
              <a:rPr kumimoji="1" lang="en-US" altLang="ko-KR" sz="1400" b="1" kern="1200" dirty="0">
                <a:solidFill>
                  <a:schemeClr val="tx1"/>
                </a:solidFill>
                <a:ea typeface="현대하모니 B" panose="02020603020101020101"/>
              </a:rPr>
              <a:t>’</a:t>
            </a:r>
          </a:p>
          <a:p>
            <a:r>
              <a:rPr kumimoji="1" lang="en-US" altLang="ko-KR" sz="1400" b="1" kern="1200" dirty="0">
                <a:solidFill>
                  <a:schemeClr val="tx1"/>
                </a:solidFill>
                <a:ea typeface="현대하모니 B" panose="02020603020101020101"/>
              </a:rPr>
              <a:t>alias cs ='cd ~/</a:t>
            </a:r>
            <a:r>
              <a:rPr kumimoji="1" lang="en-US" altLang="ko-KR" sz="1400" b="1" kern="1200" dirty="0" err="1">
                <a:solidFill>
                  <a:schemeClr val="tx1"/>
                </a:solidFill>
                <a:ea typeface="현대하모니 B" panose="02020603020101020101"/>
              </a:rPr>
              <a:t>catkin_ws</a:t>
            </a:r>
            <a:r>
              <a:rPr kumimoji="1" lang="en-US" altLang="ko-KR" sz="1400" b="1" kern="1200" dirty="0">
                <a:solidFill>
                  <a:schemeClr val="tx1"/>
                </a:solidFill>
                <a:ea typeface="현대하모니 B" panose="02020603020101020101"/>
              </a:rPr>
              <a:t>/</a:t>
            </a:r>
            <a:r>
              <a:rPr kumimoji="1" lang="en-US" altLang="ko-KR" sz="1400" b="1" kern="1200" dirty="0" err="1">
                <a:solidFill>
                  <a:schemeClr val="tx1"/>
                </a:solidFill>
                <a:ea typeface="현대하모니 B" panose="02020603020101020101"/>
              </a:rPr>
              <a:t>src</a:t>
            </a:r>
            <a:r>
              <a:rPr kumimoji="1" lang="en-US" altLang="ko-KR" sz="1400" b="1" kern="1200" dirty="0">
                <a:solidFill>
                  <a:schemeClr val="tx1"/>
                </a:solidFill>
                <a:ea typeface="현대하모니 B" panose="02020603020101020101"/>
              </a:rPr>
              <a:t>’</a:t>
            </a:r>
          </a:p>
          <a:p>
            <a:r>
              <a:rPr kumimoji="1" lang="en-US" altLang="ko-KR" sz="1400" b="1" kern="1200" dirty="0">
                <a:solidFill>
                  <a:schemeClr val="tx1"/>
                </a:solidFill>
                <a:ea typeface="현대하모니 B" panose="02020603020101020101"/>
              </a:rPr>
              <a:t>alias cm ='cd ~/</a:t>
            </a:r>
            <a:r>
              <a:rPr kumimoji="1" lang="en-US" altLang="ko-KR" sz="1400" b="1" kern="1200" dirty="0" err="1">
                <a:solidFill>
                  <a:schemeClr val="tx1"/>
                </a:solidFill>
                <a:ea typeface="현대하모니 B" panose="02020603020101020101"/>
              </a:rPr>
              <a:t>catkin_ws</a:t>
            </a:r>
            <a:r>
              <a:rPr kumimoji="1" lang="en-US" altLang="ko-KR" sz="1400" b="1" kern="1200" dirty="0">
                <a:solidFill>
                  <a:schemeClr val="tx1"/>
                </a:solidFill>
                <a:ea typeface="현대하모니 B" panose="02020603020101020101"/>
              </a:rPr>
              <a:t> &amp;&amp; </a:t>
            </a:r>
            <a:r>
              <a:rPr kumimoji="1" lang="en-US" altLang="ko-KR" sz="1400" b="1" kern="1200" dirty="0" err="1">
                <a:solidFill>
                  <a:schemeClr val="tx1"/>
                </a:solidFill>
                <a:ea typeface="현대하모니 B" panose="02020603020101020101"/>
              </a:rPr>
              <a:t>catkin_make'source</a:t>
            </a:r>
            <a:r>
              <a:rPr kumimoji="1" lang="en-US" altLang="ko-KR" sz="1400" b="1" kern="1200" dirty="0">
                <a:solidFill>
                  <a:schemeClr val="tx1"/>
                </a:solidFill>
                <a:ea typeface="현대하모니 B" panose="02020603020101020101"/>
              </a:rPr>
              <a:t> /opt/</a:t>
            </a:r>
            <a:r>
              <a:rPr kumimoji="1" lang="en-US" altLang="ko-KR" sz="1400" b="1" kern="1200" dirty="0" err="1">
                <a:solidFill>
                  <a:schemeClr val="tx1"/>
                </a:solidFill>
                <a:ea typeface="현대하모니 B" panose="02020603020101020101"/>
              </a:rPr>
              <a:t>ros</a:t>
            </a:r>
            <a:r>
              <a:rPr kumimoji="1" lang="en-US" altLang="ko-KR" sz="1400" b="1" kern="1200" dirty="0">
                <a:solidFill>
                  <a:schemeClr val="tx1"/>
                </a:solidFill>
                <a:ea typeface="현대하모니 B" panose="02020603020101020101"/>
              </a:rPr>
              <a:t>/kinetic/</a:t>
            </a:r>
            <a:r>
              <a:rPr kumimoji="1" lang="en-US" altLang="ko-KR" sz="1400" b="1" kern="1200" dirty="0" err="1">
                <a:solidFill>
                  <a:schemeClr val="tx1"/>
                </a:solidFill>
                <a:ea typeface="현대하모니 B" panose="02020603020101020101"/>
              </a:rPr>
              <a:t>setup.bashsource</a:t>
            </a:r>
            <a:r>
              <a:rPr kumimoji="1" lang="en-US" altLang="ko-KR" sz="1400" b="1" kern="1200" dirty="0">
                <a:solidFill>
                  <a:schemeClr val="tx1"/>
                </a:solidFill>
                <a:ea typeface="현대하모니 B" panose="02020603020101020101"/>
              </a:rPr>
              <a:t> ~/</a:t>
            </a:r>
            <a:r>
              <a:rPr kumimoji="1" lang="en-US" altLang="ko-KR" sz="1400" b="1" kern="1200" dirty="0" err="1">
                <a:solidFill>
                  <a:schemeClr val="tx1"/>
                </a:solidFill>
                <a:ea typeface="현대하모니 B" panose="02020603020101020101"/>
              </a:rPr>
              <a:t>catkin_ws</a:t>
            </a:r>
            <a:r>
              <a:rPr kumimoji="1" lang="en-US" altLang="ko-KR" sz="1400" b="1" kern="1200" dirty="0">
                <a:solidFill>
                  <a:schemeClr val="tx1"/>
                </a:solidFill>
                <a:ea typeface="현대하모니 B" panose="02020603020101020101"/>
              </a:rPr>
              <a:t>/</a:t>
            </a:r>
            <a:r>
              <a:rPr kumimoji="1" lang="en-US" altLang="ko-KR" sz="1400" b="1" kern="1200" dirty="0" err="1">
                <a:solidFill>
                  <a:schemeClr val="tx1"/>
                </a:solidFill>
                <a:ea typeface="현대하모니 B" panose="02020603020101020101"/>
              </a:rPr>
              <a:t>devel</a:t>
            </a:r>
            <a:r>
              <a:rPr kumimoji="1" lang="en-US" altLang="ko-KR" sz="1400" b="1" kern="1200" dirty="0">
                <a:solidFill>
                  <a:schemeClr val="tx1"/>
                </a:solidFill>
                <a:ea typeface="현대하모니 B" panose="02020603020101020101"/>
              </a:rPr>
              <a:t>/</a:t>
            </a:r>
            <a:r>
              <a:rPr kumimoji="1" lang="en-US" altLang="ko-KR" sz="1400" b="1" kern="1200" dirty="0" err="1">
                <a:solidFill>
                  <a:schemeClr val="tx1"/>
                </a:solidFill>
                <a:ea typeface="현대하모니 B" panose="02020603020101020101"/>
              </a:rPr>
              <a:t>setup.bashexport</a:t>
            </a:r>
            <a:r>
              <a:rPr kumimoji="1" lang="en-US" altLang="ko-KR" sz="1400" b="1" kern="1200" dirty="0">
                <a:solidFill>
                  <a:schemeClr val="tx1"/>
                </a:solidFill>
                <a:ea typeface="현대하모니 B" panose="02020603020101020101"/>
              </a:rPr>
              <a:t> ROS_MASTER_URI=http://localhost:11311export ROS_HOSTNAME=</a:t>
            </a:r>
            <a:r>
              <a:rPr kumimoji="1" lang="en-US" altLang="ko-KR" sz="1400" b="1" kern="1200" dirty="0" err="1">
                <a:solidFill>
                  <a:schemeClr val="tx1"/>
                </a:solidFill>
                <a:ea typeface="현대하모니 B" panose="02020603020101020101"/>
              </a:rPr>
              <a:t>localhost#export</a:t>
            </a:r>
            <a:r>
              <a:rPr kumimoji="1" lang="en-US" altLang="ko-KR" sz="1400" b="1" kern="1200" dirty="0">
                <a:solidFill>
                  <a:schemeClr val="tx1"/>
                </a:solidFill>
                <a:ea typeface="현대하모니 B" panose="02020603020101020101"/>
              </a:rPr>
              <a:t> ROS_MASTER_URI=http://192.168.1.100:11311#export ROS_HOSTNAME=192.168.1.100</a:t>
            </a:r>
          </a:p>
        </p:txBody>
      </p:sp>
    </p:spTree>
    <p:extLst>
      <p:ext uri="{BB962C8B-B14F-4D97-AF65-F5344CB8AC3E}">
        <p14:creationId xmlns:p14="http://schemas.microsoft.com/office/powerpoint/2010/main" val="2405793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Box 143">
            <a:extLst>
              <a:ext uri="{FF2B5EF4-FFF2-40B4-BE49-F238E27FC236}">
                <a16:creationId xmlns:a16="http://schemas.microsoft.com/office/drawing/2014/main" id="{249D0ED9-D6E0-4818-91DD-E3BF7667473F}"/>
              </a:ext>
            </a:extLst>
          </p:cNvPr>
          <p:cNvSpPr txBox="1"/>
          <p:nvPr/>
        </p:nvSpPr>
        <p:spPr>
          <a:xfrm>
            <a:off x="322051" y="728700"/>
            <a:ext cx="9238574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ROS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 용어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5A2CE00-1945-4B0B-8465-3C0B5DF1CD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3949" y="80628"/>
            <a:ext cx="6730330" cy="506486"/>
          </a:xfrm>
        </p:spPr>
        <p:txBody>
          <a:bodyPr/>
          <a:lstStyle/>
          <a:p>
            <a:pPr marR="0" lvl="0" algn="l" defTabSz="957263" rtl="0" eaLnBrk="1" fontAlgn="base" latinLnBrk="1" hangingPunct="1">
              <a:lnSpc>
                <a:spcPct val="200000"/>
              </a:lnSpc>
              <a:spcBef>
                <a:spcPts val="4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ko-KR" sz="28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ROS</a:t>
            </a:r>
            <a:r>
              <a:rPr lang="ko-KR" altLang="en-US" sz="28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</a:t>
            </a:r>
            <a:r>
              <a:rPr lang="en-US" altLang="ko-KR" sz="28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8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구성</a:t>
            </a:r>
            <a:endParaRPr lang="en-US" altLang="ko-KR" sz="28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945258-7B82-4482-A7FA-E08E078F8290}"/>
              </a:ext>
            </a:extLst>
          </p:cNvPr>
          <p:cNvSpPr txBox="1"/>
          <p:nvPr/>
        </p:nvSpPr>
        <p:spPr>
          <a:xfrm>
            <a:off x="632520" y="1556792"/>
            <a:ext cx="8100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Node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최소 단위의 실행 가능한 프로세스를 가리키는 용어</a:t>
            </a:r>
            <a:r>
              <a:rPr lang="en-US" altLang="ko-KR" dirty="0"/>
              <a:t>. 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ROS</a:t>
            </a:r>
            <a:r>
              <a:rPr lang="ko-KR" altLang="en-US" dirty="0"/>
              <a:t>에서는 최소한의 실행단위로 프로그램을 나누어 작업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각 노드는 메시지 통신으로 데이터를 송수신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0DA7A7-5934-40E9-B4D6-23117C9BB450}"/>
              </a:ext>
            </a:extLst>
          </p:cNvPr>
          <p:cNvSpPr txBox="1"/>
          <p:nvPr/>
        </p:nvSpPr>
        <p:spPr>
          <a:xfrm>
            <a:off x="630183" y="2828835"/>
            <a:ext cx="8100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Package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하나 이상의 노드</a:t>
            </a:r>
            <a:r>
              <a:rPr lang="en-US" altLang="ko-KR" dirty="0"/>
              <a:t>, </a:t>
            </a:r>
            <a:r>
              <a:rPr lang="ko-KR" altLang="en-US" dirty="0"/>
              <a:t>노드 실행을 위한 정보 등을 묶어 놓은 것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48CC21-F5A3-42A0-8187-6F8E45E9A579}"/>
              </a:ext>
            </a:extLst>
          </p:cNvPr>
          <p:cNvSpPr txBox="1"/>
          <p:nvPr/>
        </p:nvSpPr>
        <p:spPr>
          <a:xfrm>
            <a:off x="614205" y="3681028"/>
            <a:ext cx="8100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Message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메시지를 통해 </a:t>
            </a:r>
            <a:r>
              <a:rPr lang="ko-KR" altLang="en-US" dirty="0" err="1"/>
              <a:t>노드간의</a:t>
            </a:r>
            <a:r>
              <a:rPr lang="ko-KR" altLang="en-US" dirty="0"/>
              <a:t> 데이터를 송수신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메시지는 </a:t>
            </a:r>
            <a:r>
              <a:rPr lang="en-US" altLang="ko-KR" dirty="0"/>
              <a:t>integer, floating, point, </a:t>
            </a:r>
            <a:r>
              <a:rPr lang="en-US" altLang="ko-KR" dirty="0" err="1"/>
              <a:t>boolean</a:t>
            </a:r>
            <a:r>
              <a:rPr lang="ko-KR" altLang="en-US" dirty="0"/>
              <a:t>와 같은 변수 형태와 배열 구조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55361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Box 143">
            <a:extLst>
              <a:ext uri="{FF2B5EF4-FFF2-40B4-BE49-F238E27FC236}">
                <a16:creationId xmlns:a16="http://schemas.microsoft.com/office/drawing/2014/main" id="{249D0ED9-D6E0-4818-91DD-E3BF7667473F}"/>
              </a:ext>
            </a:extLst>
          </p:cNvPr>
          <p:cNvSpPr txBox="1"/>
          <p:nvPr/>
        </p:nvSpPr>
        <p:spPr>
          <a:xfrm>
            <a:off x="333713" y="713792"/>
            <a:ext cx="9238574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ROS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 용어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5A2CE00-1945-4B0B-8465-3C0B5DF1CD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3949" y="80628"/>
            <a:ext cx="6730330" cy="506486"/>
          </a:xfrm>
        </p:spPr>
        <p:txBody>
          <a:bodyPr/>
          <a:lstStyle/>
          <a:p>
            <a:pPr marR="0" lvl="0" algn="l" defTabSz="957263" rtl="0" eaLnBrk="1" fontAlgn="base" latinLnBrk="1" hangingPunct="1">
              <a:lnSpc>
                <a:spcPct val="200000"/>
              </a:lnSpc>
              <a:spcBef>
                <a:spcPts val="4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ko-KR" sz="28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ROS</a:t>
            </a:r>
            <a:r>
              <a:rPr lang="ko-KR" altLang="en-US" sz="28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</a:t>
            </a:r>
            <a:r>
              <a:rPr lang="en-US" altLang="ko-KR" sz="28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8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구성</a:t>
            </a:r>
            <a:endParaRPr lang="en-US" altLang="ko-KR" sz="28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BCAB7E1-6A63-4172-B2A3-B6910309AA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254" y="1412776"/>
            <a:ext cx="9381492" cy="4630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636486"/>
      </p:ext>
    </p:extLst>
  </p:cSld>
  <p:clrMapOvr>
    <a:masterClrMapping/>
  </p:clrMapOvr>
</p:sld>
</file>

<file path=ppt/theme/theme1.xml><?xml version="1.0" encoding="utf-8"?>
<a:theme xmlns:a="http://schemas.openxmlformats.org/drawingml/2006/main" name="지이건되겠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지이건되겠" id="{EBD3EDDC-0827-4C3C-B16F-F2C9239F4BEF}" vid="{7560E533-9659-4536-9627-B8CA78748829}"/>
    </a:ext>
  </a:ext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지이건되겠</Template>
  <TotalTime>231005</TotalTime>
  <Words>904</Words>
  <Application>Microsoft Office PowerPoint</Application>
  <PresentationFormat>A4 용지(210x297mm)</PresentationFormat>
  <Paragraphs>126</Paragraphs>
  <Slides>14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8" baseType="lpstr">
      <vt:lpstr>HY헤드라인M</vt:lpstr>
      <vt:lpstr>Noto Sans KR</vt:lpstr>
      <vt:lpstr>굴림</vt:lpstr>
      <vt:lpstr>맑은 고딕</vt:lpstr>
      <vt:lpstr>산돌고딕 M</vt:lpstr>
      <vt:lpstr>산돌고딕B</vt:lpstr>
      <vt:lpstr>현대하모니 B</vt:lpstr>
      <vt:lpstr>현대하모니 L</vt:lpstr>
      <vt:lpstr>현대하모니 M</vt:lpstr>
      <vt:lpstr>Arial</vt:lpstr>
      <vt:lpstr>Source Code Pro</vt:lpstr>
      <vt:lpstr>Tahoma</vt:lpstr>
      <vt:lpstr>Wingdings</vt:lpstr>
      <vt:lpstr>지이건되겠</vt:lpstr>
      <vt:lpstr>PowerPoint 프레젠테이션</vt:lpstr>
      <vt:lpstr>목차</vt:lpstr>
      <vt:lpstr>ROS란?</vt:lpstr>
      <vt:lpstr>ROS란?</vt:lpstr>
      <vt:lpstr>2. ROS 개발환경 구축</vt:lpstr>
      <vt:lpstr>2. ROS 개발환경 구축</vt:lpstr>
      <vt:lpstr>PowerPoint 프레젠테이션</vt:lpstr>
      <vt:lpstr>3. ROS의 구성</vt:lpstr>
      <vt:lpstr>3. ROS의 구성</vt:lpstr>
      <vt:lpstr>3. ROS의 구성</vt:lpstr>
      <vt:lpstr>3. ROS의 구성</vt:lpstr>
      <vt:lpstr>3. ROS의 구성</vt:lpstr>
      <vt:lpstr>3. ROS의 구성</vt:lpstr>
      <vt:lpstr>4. ROS 예제</vt:lpstr>
    </vt:vector>
  </TitlesOfParts>
  <Company>현대자동차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HKMC</dc:creator>
  <cp:lastModifiedBy>이태현</cp:lastModifiedBy>
  <cp:revision>9763</cp:revision>
  <cp:lastPrinted>2019-11-23T02:14:14Z</cp:lastPrinted>
  <dcterms:created xsi:type="dcterms:W3CDTF">2007-11-30T10:28:22Z</dcterms:created>
  <dcterms:modified xsi:type="dcterms:W3CDTF">2022-01-01T05:13:38Z</dcterms:modified>
</cp:coreProperties>
</file>