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B1A11-1A14-4DED-B516-D68D79FB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CB4DCF-D6E1-4285-9792-476046E6D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C0DAB2-EA23-4F34-BDA5-9AE3C1B2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CB6E5D-17CF-44B6-8011-D748395C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590B0B-5E2D-4A7D-838B-2C8E13EA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447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B749E-468E-47A1-8703-09E9A16E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F72A0F-4F06-44E7-9E97-08443B48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F43ED-0E9B-49FF-8972-26B7F205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C4B9C4-C11B-4437-BF45-63AAC706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8FA028-8E55-4ECB-AAB3-CAF6B82D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76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C8D9F1B-71D2-49F0-84FB-F9DCDD43B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B2843D-FB6B-44BC-B652-69FC1E399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8123E-F4F2-487C-9AD8-7390A4D0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6E999C-3857-45C5-A988-C5E468D0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9C877-7135-476E-A512-6A2EABC4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7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217A9-9287-4FC8-A057-AA0B1522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74347-B5C5-490A-90ED-7888A75C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D20FEE-B35C-49AB-9D87-0A074815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11042F-29C8-4FD4-8630-926D7A56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C3D4DB-2F75-415E-A4D0-83B5BF7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1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E4D91-8B86-461C-A6E5-51B81913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1AF240-E948-47BB-9EA4-BB6AEDC8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30C19E-DC55-4765-A527-5DEFE428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94CCAB-A977-40DE-B2B8-9A50265B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31B2A3-91C5-4689-99A4-37D41778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76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D6D23-9EC9-41B6-9E63-23688D8F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1AD1F0-812B-454C-9E60-B9EC8068D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44C3F9-0236-4500-A01D-898E5333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E022C6-2D93-4F61-8C4B-60E48737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19D323-8F23-426D-B576-255C8126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253113-4E7C-4C13-8D99-5ED041DE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5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EAE03-620B-4590-8944-43B31FC2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367FC8-C9E4-493E-9EE8-0540F216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C7D343-33FF-41AB-9736-179909283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B61DCD-ABE7-40B0-B2F4-C50912F64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7BEADE-0827-484A-A0CF-29925649D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E496E65-6803-4444-9FF7-4DCD9C9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E52E87-E57F-4B94-8FEC-8288B86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307931A-6839-472F-8A1C-1783BF2A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06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2C31F-B64B-4C67-8AD7-DD4EBA64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1D1F8A-8D16-4DAF-93BA-5A224668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5817D9-2C8C-4ACB-9D30-D0951D09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2E8BB3-1897-4E0C-8FA0-F0ADC74B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4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DA637DB-57BE-4E6C-890E-B8F74C11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F24B963-C0A4-40EF-8835-AF94C9B3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828B00-FA83-431B-A8E0-941B60CC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119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ABF71-DA1E-437F-A4F0-191939B0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81FCEA-C1B4-49D0-803F-BFC3F249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91C1AF-AEC3-4608-89D5-A7285B504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20EB1A-7EF4-4170-92B7-50A13E7F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649860-BE1E-42B9-9969-03B1FCB7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BF14CC-4316-4D72-9C20-A75B1DC8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1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071D7-A273-478E-9E56-7EECDD39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C8D9C1C-1698-4B6E-A13A-0F5584410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26D0C5-4534-4416-BD4E-75F12832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C3DE34-B85C-4279-9881-A70D3286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5BACE1-6237-42FB-BE59-86B1F7DF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908324-A3E6-4047-B750-3BED8F07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2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95442BA-C3A7-49E5-A277-7AA399AB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346FE2-4A00-4557-8D71-7AFD12F2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DD9405-46D3-4C97-BE4F-60BAC1FDA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00F4-76FA-4FB1-A4BA-6240C27DDB2B}" type="datetimeFigureOut">
              <a:rPr lang="nl-BE" smtClean="0"/>
              <a:t>24/04/20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E8FA7E-F1FF-4F33-95C4-0D165D1A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BD060-2CC3-488B-A203-AB649C8A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AF9E-8B6D-41E7-BCE6-A7EC4A3E9F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82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AE9C-E0A0-4F24-B1EF-30B8679D4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7A3A7D-2142-4D24-ABC1-903B19AA2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75884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Oeyen, Quincy</dc:creator>
  <cp:lastModifiedBy>Oeyen, Quincy</cp:lastModifiedBy>
  <cp:revision>1</cp:revision>
  <dcterms:created xsi:type="dcterms:W3CDTF">2020-04-24T15:54:02Z</dcterms:created>
  <dcterms:modified xsi:type="dcterms:W3CDTF">2020-04-24T15:54:04Z</dcterms:modified>
</cp:coreProperties>
</file>