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a3dd81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a3dd81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10-minute presentation that lays out your theme, coding approach, data munging techniques, and final visualization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a3dd814a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a3dd814a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urworldindata.org/smok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Worldwide Smoking Data</a:t>
            </a:r>
            <a:endParaRPr sz="4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834125"/>
            <a:ext cx="85206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By Anthony Alvarez, Daniel Evans, Sonia Kingslien, and Ly-Bach Truong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Overview</a:t>
            </a:r>
            <a:endParaRPr sz="36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We downloaded several CSV files from </a:t>
            </a:r>
            <a:r>
              <a:rPr lang="en" sz="2800" u="sng">
                <a:solidFill>
                  <a:srgbClr val="1155CC"/>
                </a:solidFill>
                <a:hlinkClick r:id="rId3"/>
              </a:rPr>
              <a:t>https://ourworldindata.org/smoking</a:t>
            </a:r>
            <a:r>
              <a:rPr lang="en" sz="2800"/>
              <a:t> and ran a Python script to extract and load the data into our MongoDB database that is hosted on our local server.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Overview (Continued)</a:t>
            </a:r>
            <a:endParaRPr sz="36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3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/>
              <a:t>We utilized Flask, pandas, and PyMongo to create a RESTful API with our data and JS libraries D3 and Taucharts to grab and display our data onto our HTML.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