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2257-F406-4093-865C-8804BD16BDD7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3D8B1EB-8086-4E43-9879-C3C1E4959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781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2257-F406-4093-865C-8804BD16BDD7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D8B1EB-8086-4E43-9879-C3C1E4959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5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2257-F406-4093-865C-8804BD16BDD7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D8B1EB-8086-4E43-9879-C3C1E495954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3236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2257-F406-4093-865C-8804BD16BDD7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D8B1EB-8086-4E43-9879-C3C1E4959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765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2257-F406-4093-865C-8804BD16BDD7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D8B1EB-8086-4E43-9879-C3C1E495954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7380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2257-F406-4093-865C-8804BD16BDD7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D8B1EB-8086-4E43-9879-C3C1E4959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588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2257-F406-4093-865C-8804BD16BDD7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B1EB-8086-4E43-9879-C3C1E4959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228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2257-F406-4093-865C-8804BD16BDD7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B1EB-8086-4E43-9879-C3C1E4959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54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2257-F406-4093-865C-8804BD16BDD7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B1EB-8086-4E43-9879-C3C1E4959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9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2257-F406-4093-865C-8804BD16BDD7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D8B1EB-8086-4E43-9879-C3C1E4959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20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2257-F406-4093-865C-8804BD16BDD7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D8B1EB-8086-4E43-9879-C3C1E4959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25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2257-F406-4093-865C-8804BD16BDD7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D8B1EB-8086-4E43-9879-C3C1E4959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70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2257-F406-4093-865C-8804BD16BDD7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B1EB-8086-4E43-9879-C3C1E4959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65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2257-F406-4093-865C-8804BD16BDD7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B1EB-8086-4E43-9879-C3C1E4959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58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2257-F406-4093-865C-8804BD16BDD7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B1EB-8086-4E43-9879-C3C1E4959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97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2257-F406-4093-865C-8804BD16BDD7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D8B1EB-8086-4E43-9879-C3C1E4959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38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F2257-F406-4093-865C-8804BD16BDD7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3D8B1EB-8086-4E43-9879-C3C1E4959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4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VLC/caff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SRCNN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SRMD</a:t>
            </a:r>
            <a:r>
              <a:rPr lang="zh-CN" altLang="en-US" dirty="0" smtClean="0"/>
              <a:t>阅读和测试报告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sz="2000" dirty="0" smtClean="0"/>
              <a:t>王奕峰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24660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SRMD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851" y="1691636"/>
            <a:ext cx="3170069" cy="7229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475" y="1741875"/>
            <a:ext cx="3450610" cy="621537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5063319" y="1823438"/>
            <a:ext cx="2101756" cy="377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3319" y="3022765"/>
            <a:ext cx="4958532" cy="284609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33015" y="1233224"/>
            <a:ext cx="205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下采样过程：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433015" y="2787860"/>
            <a:ext cx="232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尺度拉伸的方法：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6391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SRMD</a:t>
            </a:r>
            <a:r>
              <a:rPr lang="zh-CN" altLang="en-US" dirty="0"/>
              <a:t>结构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634" y="1692323"/>
            <a:ext cx="10293478" cy="224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99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SRMD</a:t>
            </a:r>
            <a:r>
              <a:rPr lang="zh-CN" altLang="en-US" dirty="0" smtClean="0"/>
              <a:t>环境配置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460309"/>
            <a:ext cx="8915400" cy="524074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、下载</a:t>
            </a:r>
            <a:r>
              <a:rPr lang="en-US" altLang="zh-CN" dirty="0" err="1" smtClean="0"/>
              <a:t>matconvnet</a:t>
            </a:r>
            <a:r>
              <a:rPr lang="zh-CN" altLang="en-US" dirty="0" smtClean="0"/>
              <a:t>，解压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、在解压后的文件夹打开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，添加路径</a:t>
            </a:r>
            <a:r>
              <a:rPr lang="en-US" altLang="zh-CN" dirty="0" err="1" smtClean="0"/>
              <a:t>matlab</a:t>
            </a:r>
            <a:endParaRPr lang="en-US" altLang="zh-CN" dirty="0" smtClean="0"/>
          </a:p>
          <a:p>
            <a:r>
              <a:rPr lang="en-US" altLang="zh-CN" dirty="0" err="1" smtClean="0"/>
              <a:t>addpath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matlab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、编译</a:t>
            </a:r>
            <a:r>
              <a:rPr lang="en-US" altLang="zh-CN" dirty="0" err="1"/>
              <a:t>gpu</a:t>
            </a:r>
            <a:r>
              <a:rPr lang="zh-CN" altLang="en-US" dirty="0"/>
              <a:t>支持</a:t>
            </a:r>
            <a:r>
              <a:rPr lang="en-US" altLang="zh-CN" dirty="0" err="1"/>
              <a:t>cuda</a:t>
            </a:r>
            <a:r>
              <a:rPr lang="zh-CN" altLang="en-US" dirty="0"/>
              <a:t>和</a:t>
            </a:r>
            <a:r>
              <a:rPr lang="en-US" altLang="zh-CN" dirty="0" err="1"/>
              <a:t>cudnn</a:t>
            </a:r>
            <a:endParaRPr lang="en-US" altLang="zh-CN" dirty="0"/>
          </a:p>
          <a:p>
            <a:r>
              <a:rPr lang="en-US" altLang="zh-CN" dirty="0" err="1"/>
              <a:t>vl_compilenn</a:t>
            </a:r>
            <a:r>
              <a:rPr lang="en-US" altLang="zh-CN" dirty="0"/>
              <a:t>('</a:t>
            </a:r>
            <a:r>
              <a:rPr lang="en-US" altLang="zh-CN" dirty="0" err="1"/>
              <a:t>enableGpu</a:t>
            </a:r>
            <a:r>
              <a:rPr lang="en-US" altLang="zh-CN" dirty="0"/>
              <a:t>',true,'</a:t>
            </a:r>
            <a:r>
              <a:rPr lang="en-US" altLang="zh-CN" dirty="0" err="1"/>
              <a:t>cudaRoot</a:t>
            </a:r>
            <a:r>
              <a:rPr lang="en-US" altLang="zh-CN" dirty="0"/>
              <a:t>','/</a:t>
            </a:r>
            <a:r>
              <a:rPr lang="en-US" altLang="zh-CN" dirty="0" err="1"/>
              <a:t>usr</a:t>
            </a:r>
            <a:r>
              <a:rPr lang="en-US" altLang="zh-CN" dirty="0"/>
              <a:t>/local/cuda-8.0','cudaMethod','nvcc','enableCudnn',true,'cudnnRoot','/local/</a:t>
            </a:r>
            <a:r>
              <a:rPr lang="en-US" altLang="zh-CN" dirty="0" err="1"/>
              <a:t>cudnn</a:t>
            </a:r>
            <a:r>
              <a:rPr lang="en-US" altLang="zh-CN" dirty="0"/>
              <a:t>/</a:t>
            </a:r>
            <a:r>
              <a:rPr lang="en-US" altLang="zh-CN" dirty="0" err="1"/>
              <a:t>cuda</a:t>
            </a:r>
            <a:r>
              <a:rPr lang="en-US" altLang="zh-CN" dirty="0" smtClean="0"/>
              <a:t>')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、修改</a:t>
            </a:r>
            <a:r>
              <a:rPr lang="en-US" altLang="zh-CN" dirty="0" err="1" smtClean="0"/>
              <a:t>vl_compilenn.m</a:t>
            </a:r>
            <a:endParaRPr lang="en-US" altLang="zh-CN" dirty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359</a:t>
            </a:r>
            <a:r>
              <a:rPr lang="zh-CN" altLang="en-US" dirty="0" smtClean="0"/>
              <a:t>行</a:t>
            </a:r>
            <a:r>
              <a:rPr lang="en-US" altLang="zh-CN" dirty="0" err="1"/>
              <a:t>flags.mexlink</a:t>
            </a:r>
            <a:r>
              <a:rPr lang="en-US" altLang="zh-CN" dirty="0"/>
              <a:t> = </a:t>
            </a:r>
            <a:r>
              <a:rPr lang="en-US" altLang="zh-CN" dirty="0" smtClean="0">
                <a:solidFill>
                  <a:srgbClr val="FF0000"/>
                </a:solidFill>
              </a:rPr>
              <a:t>{‘-</a:t>
            </a:r>
            <a:r>
              <a:rPr lang="en-US" altLang="zh-CN" dirty="0" err="1" smtClean="0">
                <a:solidFill>
                  <a:srgbClr val="FF0000"/>
                </a:solidFill>
              </a:rPr>
              <a:t>largeArrayDims</a:t>
            </a:r>
            <a:r>
              <a:rPr lang="en-US" altLang="zh-CN" dirty="0" smtClean="0">
                <a:solidFill>
                  <a:srgbClr val="FF0000"/>
                </a:solidFill>
              </a:rPr>
              <a:t>’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/>
              <a:t>‘-</a:t>
            </a:r>
            <a:r>
              <a:rPr lang="en-US" altLang="zh-CN" dirty="0" err="1" smtClean="0"/>
              <a:t>lmwblas</a:t>
            </a:r>
            <a:r>
              <a:rPr lang="en-US" altLang="zh-CN" dirty="0" smtClean="0"/>
              <a:t>’} ;</a:t>
            </a:r>
            <a:r>
              <a:rPr lang="zh-CN" altLang="en-US" dirty="0" smtClean="0"/>
              <a:t>红色部分删除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620</a:t>
            </a:r>
            <a:r>
              <a:rPr lang="zh-CN" altLang="en-US" dirty="0" smtClean="0"/>
              <a:t>行</a:t>
            </a:r>
            <a:r>
              <a:rPr lang="en-US" altLang="zh-CN" dirty="0" err="1"/>
              <a:t>args</a:t>
            </a:r>
            <a:r>
              <a:rPr lang="en-US" altLang="zh-CN" dirty="0"/>
              <a:t> = </a:t>
            </a:r>
            <a:r>
              <a:rPr lang="en-US" altLang="zh-CN" dirty="0" err="1"/>
              <a:t>horzcat</a:t>
            </a:r>
            <a:r>
              <a:rPr lang="en-US" altLang="zh-CN" dirty="0"/>
              <a:t>({'-</a:t>
            </a:r>
            <a:r>
              <a:rPr lang="en-US" altLang="zh-CN" dirty="0" err="1"/>
              <a:t>outdir</a:t>
            </a:r>
            <a:r>
              <a:rPr lang="en-US" altLang="zh-CN" dirty="0"/>
              <a:t>', </a:t>
            </a:r>
            <a:r>
              <a:rPr lang="en-US" altLang="zh-CN" dirty="0" err="1"/>
              <a:t>mex_dir</a:t>
            </a:r>
            <a:r>
              <a:rPr lang="en-US" altLang="zh-CN" dirty="0"/>
              <a:t>}, ...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flags.base</a:t>
            </a:r>
            <a:r>
              <a:rPr lang="en-US" altLang="zh-CN" dirty="0"/>
              <a:t>, </a:t>
            </a:r>
            <a:r>
              <a:rPr lang="en-US" altLang="zh-CN" dirty="0" err="1"/>
              <a:t>flags.mexlink</a:t>
            </a:r>
            <a:r>
              <a:rPr lang="en-US" altLang="zh-CN" dirty="0"/>
              <a:t>, ...</a:t>
            </a:r>
          </a:p>
          <a:p>
            <a:r>
              <a:rPr lang="en-US" altLang="zh-CN" dirty="0"/>
              <a:t>  </a:t>
            </a:r>
            <a:r>
              <a:rPr lang="en-US" altLang="zh-CN" dirty="0">
                <a:solidFill>
                  <a:srgbClr val="00B050"/>
                </a:solidFill>
              </a:rPr>
              <a:t>'-R2018a',...</a:t>
            </a:r>
            <a:r>
              <a:rPr lang="en-US" altLang="zh-CN" dirty="0"/>
              <a:t>%I have add this one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519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SRMD</a:t>
            </a:r>
            <a:r>
              <a:rPr lang="zh-CN" altLang="en-US" dirty="0" smtClean="0"/>
              <a:t>测试结果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 rotWithShape="1">
          <a:blip r:embed="rId2"/>
          <a:srcRect b="61330"/>
          <a:stretch/>
        </p:blipFill>
        <p:spPr bwMode="auto">
          <a:xfrm>
            <a:off x="1297902" y="1407089"/>
            <a:ext cx="5034659" cy="28237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6332560" y="1407089"/>
            <a:ext cx="5172051" cy="282371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8585" y="3971498"/>
            <a:ext cx="2886502" cy="28865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6387" y="4230806"/>
            <a:ext cx="2104762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9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SRCNN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701" y="2311720"/>
            <a:ext cx="9083054" cy="361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1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SRCNN</a:t>
            </a:r>
            <a:r>
              <a:rPr lang="zh-CN" altLang="en-US" dirty="0" smtClean="0"/>
              <a:t>环境配置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服务器已有</a:t>
            </a:r>
            <a:r>
              <a:rPr lang="en-US" altLang="zh-CN" dirty="0" smtClean="0"/>
              <a:t>cuda8.0</a:t>
            </a:r>
            <a:r>
              <a:rPr lang="zh-CN" altLang="en-US" dirty="0"/>
              <a:t>、</a:t>
            </a:r>
            <a:r>
              <a:rPr lang="en-US" altLang="zh-CN" dirty="0" smtClean="0"/>
              <a:t>cudnn5.1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MATLAB2018</a:t>
            </a:r>
          </a:p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caffe</a:t>
            </a:r>
            <a:r>
              <a:rPr lang="zh-CN" altLang="en-US" dirty="0" smtClean="0"/>
              <a:t>接口：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、安装依赖库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sudo</a:t>
            </a:r>
            <a:r>
              <a:rPr lang="en-US" altLang="zh-CN" dirty="0"/>
              <a:t> apt-get update</a:t>
            </a:r>
          </a:p>
          <a:p>
            <a:pPr marL="0" indent="0"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/>
              <a:t>apt-get upgrade</a:t>
            </a:r>
          </a:p>
          <a:p>
            <a:pPr marL="0" indent="0"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/>
              <a:t>apt-get install -y build-essential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pkg-config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/>
              <a:t>apt-get install -y </a:t>
            </a:r>
            <a:r>
              <a:rPr lang="en-US" altLang="zh-CN" dirty="0" err="1"/>
              <a:t>libprotobuf</a:t>
            </a:r>
            <a:r>
              <a:rPr lang="en-US" altLang="zh-CN" dirty="0"/>
              <a:t>-dev </a:t>
            </a:r>
            <a:r>
              <a:rPr lang="en-US" altLang="zh-CN" dirty="0" err="1"/>
              <a:t>libleveldb</a:t>
            </a:r>
            <a:r>
              <a:rPr lang="en-US" altLang="zh-CN" dirty="0"/>
              <a:t>-dev </a:t>
            </a:r>
            <a:r>
              <a:rPr lang="en-US" altLang="zh-CN" dirty="0" err="1"/>
              <a:t>libsnappy</a:t>
            </a:r>
            <a:r>
              <a:rPr lang="en-US" altLang="zh-CN" dirty="0"/>
              <a:t>-dev </a:t>
            </a:r>
            <a:r>
              <a:rPr lang="en-US" altLang="zh-CN" dirty="0" smtClean="0"/>
              <a:t>libhdf5-serial-dev </a:t>
            </a:r>
            <a:r>
              <a:rPr lang="en-US" altLang="zh-CN" dirty="0" err="1" smtClean="0"/>
              <a:t>protobuf</a:t>
            </a:r>
            <a:r>
              <a:rPr lang="en-US" altLang="zh-CN" dirty="0" smtClean="0"/>
              <a:t>-compiler </a:t>
            </a:r>
            <a:r>
              <a:rPr lang="en-US" altLang="zh-CN" dirty="0" err="1"/>
              <a:t>libatlas</a:t>
            </a:r>
            <a:r>
              <a:rPr lang="en-US" altLang="zh-CN" dirty="0"/>
              <a:t>-base-dev </a:t>
            </a:r>
            <a:r>
              <a:rPr lang="en-US" altLang="zh-CN" dirty="0" err="1"/>
              <a:t>libboost</a:t>
            </a:r>
            <a:r>
              <a:rPr lang="en-US" altLang="zh-CN" dirty="0"/>
              <a:t>-all-dev </a:t>
            </a:r>
            <a:r>
              <a:rPr lang="en-US" altLang="zh-CN" dirty="0" err="1"/>
              <a:t>libgflags</a:t>
            </a:r>
            <a:r>
              <a:rPr lang="en-US" altLang="zh-CN" dirty="0"/>
              <a:t>-dev </a:t>
            </a:r>
            <a:r>
              <a:rPr lang="en-US" altLang="zh-CN" dirty="0" err="1"/>
              <a:t>libgoogle</a:t>
            </a:r>
            <a:r>
              <a:rPr lang="en-US" altLang="zh-CN" dirty="0"/>
              <a:t>-</a:t>
            </a:r>
            <a:r>
              <a:rPr lang="en-US" altLang="zh-CN" dirty="0" err="1"/>
              <a:t>glog</a:t>
            </a:r>
            <a:r>
              <a:rPr lang="en-US" altLang="zh-CN" dirty="0"/>
              <a:t>-dev </a:t>
            </a:r>
            <a:r>
              <a:rPr lang="en-US" altLang="zh-CN" dirty="0" err="1" smtClean="0"/>
              <a:t>liblmdb</a:t>
            </a:r>
            <a:r>
              <a:rPr lang="en-US" altLang="zh-CN" dirty="0" smtClean="0"/>
              <a:t>-dev --</a:t>
            </a:r>
            <a:r>
              <a:rPr lang="en-US" altLang="zh-CN" dirty="0"/>
              <a:t>fix-missing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3970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SRCNN</a:t>
            </a:r>
            <a:r>
              <a:rPr lang="zh-CN" altLang="en-US" dirty="0"/>
              <a:t>环境配置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8675" y="1460309"/>
            <a:ext cx="9825937" cy="524074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下载 </a:t>
            </a:r>
            <a:r>
              <a:rPr lang="en-US" altLang="zh-CN" dirty="0" err="1"/>
              <a:t>caffe</a:t>
            </a:r>
            <a:r>
              <a:rPr lang="zh-CN" altLang="en-US" dirty="0"/>
              <a:t>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github.com/BVLC/caffe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clone https://github.com/BVLC/caffe</a:t>
            </a:r>
            <a:endParaRPr lang="en-US" altLang="zh-CN" dirty="0" smtClean="0"/>
          </a:p>
          <a:p>
            <a:r>
              <a:rPr lang="zh-CN" altLang="en-US" dirty="0" smtClean="0"/>
              <a:t>进入</a:t>
            </a:r>
            <a:r>
              <a:rPr lang="zh-CN" altLang="en-US" dirty="0"/>
              <a:t>目录复制 </a:t>
            </a:r>
            <a:r>
              <a:rPr lang="en-US" altLang="zh-CN" dirty="0" err="1"/>
              <a:t>Makefile.config.example</a:t>
            </a:r>
            <a:r>
              <a:rPr lang="en-US" altLang="zh-CN" dirty="0"/>
              <a:t> </a:t>
            </a:r>
            <a:r>
              <a:rPr lang="zh-CN" altLang="en-US" dirty="0"/>
              <a:t>为 </a:t>
            </a:r>
            <a:r>
              <a:rPr lang="en-US" altLang="zh-CN" dirty="0" err="1" smtClean="0"/>
              <a:t>Makefile.config</a:t>
            </a:r>
            <a:endParaRPr lang="en-US" altLang="zh-CN" dirty="0" smtClean="0"/>
          </a:p>
          <a:p>
            <a:r>
              <a:rPr lang="zh-CN" altLang="en-US" dirty="0" smtClean="0"/>
              <a:t>修改</a:t>
            </a:r>
            <a:r>
              <a:rPr lang="en-US" altLang="zh-CN" dirty="0" err="1"/>
              <a:t>Makefile.config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#</a:t>
            </a:r>
            <a:r>
              <a:rPr lang="en-US" altLang="zh-CN" dirty="0"/>
              <a:t>USE_CUDNN := </a:t>
            </a:r>
            <a:r>
              <a:rPr lang="en-US" altLang="zh-CN" dirty="0" smtClean="0"/>
              <a:t>1</a:t>
            </a:r>
            <a:r>
              <a:rPr lang="zh-CN" altLang="en-US" dirty="0" smtClean="0"/>
              <a:t>取消这句话的注释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修改 </a:t>
            </a:r>
            <a:r>
              <a:rPr lang="en-US" altLang="zh-CN" dirty="0" err="1"/>
              <a:t>matlab</a:t>
            </a:r>
            <a:r>
              <a:rPr lang="en-US" altLang="zh-CN" dirty="0"/>
              <a:t> </a:t>
            </a:r>
            <a:r>
              <a:rPr lang="zh-CN" altLang="en-US" dirty="0"/>
              <a:t>路径：</a:t>
            </a:r>
            <a:r>
              <a:rPr lang="en-US" altLang="zh-CN" dirty="0"/>
              <a:t>MATLAB_DIR := MATLAB_DIR :=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/local/MATLAB/R2018b/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修改 </a:t>
            </a:r>
            <a:r>
              <a:rPr lang="en-US" altLang="zh-CN" dirty="0" err="1"/>
              <a:t>cuda</a:t>
            </a:r>
            <a:r>
              <a:rPr lang="en-US" altLang="zh-CN" dirty="0"/>
              <a:t> </a:t>
            </a:r>
            <a:r>
              <a:rPr lang="zh-CN" altLang="en-US" dirty="0"/>
              <a:t>路径：</a:t>
            </a:r>
            <a:r>
              <a:rPr lang="en-US" altLang="zh-CN" dirty="0"/>
              <a:t>CUDA_DIR :=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/local/cuda-8.0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hdf5</a:t>
            </a:r>
            <a:r>
              <a:rPr lang="zh-CN" altLang="en-US" dirty="0" smtClean="0"/>
              <a:t>路径：将</a:t>
            </a:r>
            <a:r>
              <a:rPr lang="en-US" altLang="zh-CN" dirty="0" smtClean="0"/>
              <a:t>INCLUDE_DIRS </a:t>
            </a:r>
            <a:r>
              <a:rPr lang="en-US" altLang="zh-CN" dirty="0"/>
              <a:t>:= $(PYTHON_INCLUDE) /</a:t>
            </a:r>
            <a:r>
              <a:rPr lang="en-US" altLang="zh-CN" dirty="0" err="1"/>
              <a:t>usr</a:t>
            </a:r>
            <a:r>
              <a:rPr lang="en-US" altLang="zh-CN" dirty="0"/>
              <a:t>/local/include /</a:t>
            </a:r>
            <a:r>
              <a:rPr lang="en-US" altLang="zh-CN" dirty="0" err="1"/>
              <a:t>usr</a:t>
            </a:r>
            <a:r>
              <a:rPr lang="en-US" altLang="zh-CN" dirty="0"/>
              <a:t>/include/hdf5/serial/</a:t>
            </a:r>
          </a:p>
          <a:p>
            <a:pPr marL="0" indent="0">
              <a:buNone/>
            </a:pPr>
            <a:r>
              <a:rPr lang="en-US" altLang="zh-CN" dirty="0" smtClean="0"/>
              <a:t>LIBRARY_DIRS </a:t>
            </a:r>
            <a:r>
              <a:rPr lang="en-US" altLang="zh-CN" dirty="0"/>
              <a:t>:= $(PYTHON_LIB) /</a:t>
            </a:r>
            <a:r>
              <a:rPr lang="en-US" altLang="zh-CN" dirty="0" err="1"/>
              <a:t>usr</a:t>
            </a:r>
            <a:r>
              <a:rPr lang="en-US" altLang="zh-CN" dirty="0"/>
              <a:t>/local/lib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/lib     </a:t>
            </a:r>
            <a:r>
              <a:rPr lang="zh-CN" altLang="en-US" dirty="0" smtClean="0"/>
              <a:t>改成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INCLUDE_DIRS := $(PYTHON_INCLUDE) /</a:t>
            </a:r>
            <a:r>
              <a:rPr lang="en-US" altLang="zh-CN" dirty="0" err="1"/>
              <a:t>usr</a:t>
            </a:r>
            <a:r>
              <a:rPr lang="en-US" altLang="zh-CN" dirty="0"/>
              <a:t>/local/include /</a:t>
            </a:r>
            <a:r>
              <a:rPr lang="en-US" altLang="zh-CN" dirty="0" err="1"/>
              <a:t>usr</a:t>
            </a:r>
            <a:r>
              <a:rPr lang="en-US" altLang="zh-CN" dirty="0"/>
              <a:t>/include /</a:t>
            </a:r>
            <a:r>
              <a:rPr lang="en-US" altLang="zh-CN" dirty="0" err="1"/>
              <a:t>usr</a:t>
            </a:r>
            <a:r>
              <a:rPr lang="en-US" altLang="zh-CN" dirty="0"/>
              <a:t>/lib/x86_64-linux-gnu/hdf5/serial/include</a:t>
            </a:r>
          </a:p>
          <a:p>
            <a:pPr marL="0" indent="0">
              <a:buNone/>
            </a:pPr>
            <a:r>
              <a:rPr lang="en-US" altLang="zh-CN" dirty="0"/>
              <a:t>LIBRARY_DIRS := $(PYTHON_LIB) /</a:t>
            </a:r>
            <a:r>
              <a:rPr lang="en-US" altLang="zh-CN" dirty="0" err="1"/>
              <a:t>usr</a:t>
            </a:r>
            <a:r>
              <a:rPr lang="en-US" altLang="zh-CN" dirty="0"/>
              <a:t>/local/lib /</a:t>
            </a:r>
            <a:r>
              <a:rPr lang="en-US" altLang="zh-CN" dirty="0" err="1"/>
              <a:t>usr</a:t>
            </a:r>
            <a:r>
              <a:rPr lang="en-US" altLang="zh-CN" dirty="0"/>
              <a:t>/lib /</a:t>
            </a:r>
            <a:r>
              <a:rPr lang="en-US" altLang="zh-CN" dirty="0" err="1"/>
              <a:t>usr</a:t>
            </a:r>
            <a:r>
              <a:rPr lang="en-US" altLang="zh-CN" dirty="0"/>
              <a:t>/lib/x86_64-linux-gnu/hdf5/serial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然后文件最后再加上</a:t>
            </a:r>
            <a:endParaRPr lang="en-US" altLang="zh-CN" dirty="0"/>
          </a:p>
          <a:p>
            <a:r>
              <a:rPr lang="en-US" altLang="zh-CN" dirty="0"/>
              <a:t>LIBRARIES += </a:t>
            </a:r>
            <a:r>
              <a:rPr lang="en-US" altLang="zh-CN" dirty="0" err="1"/>
              <a:t>glog</a:t>
            </a:r>
            <a:r>
              <a:rPr lang="en-US" altLang="zh-CN" dirty="0"/>
              <a:t> </a:t>
            </a:r>
            <a:r>
              <a:rPr lang="en-US" altLang="zh-CN" dirty="0" err="1"/>
              <a:t>gflags</a:t>
            </a:r>
            <a:r>
              <a:rPr lang="en-US" altLang="zh-CN" dirty="0"/>
              <a:t> </a:t>
            </a:r>
            <a:r>
              <a:rPr lang="en-US" altLang="zh-CN" dirty="0" err="1"/>
              <a:t>protobuf</a:t>
            </a:r>
            <a:r>
              <a:rPr lang="en-US" altLang="zh-CN" dirty="0"/>
              <a:t> </a:t>
            </a:r>
            <a:r>
              <a:rPr lang="en-US" altLang="zh-CN" dirty="0" err="1"/>
              <a:t>leveldb</a:t>
            </a:r>
            <a:r>
              <a:rPr lang="en-US" altLang="zh-CN" dirty="0"/>
              <a:t> snappy </a:t>
            </a:r>
            <a:r>
              <a:rPr lang="en-US" altLang="zh-CN" dirty="0" err="1" smtClean="0"/>
              <a:t>lmdb</a:t>
            </a:r>
            <a:r>
              <a:rPr lang="en-US" altLang="zh-CN" dirty="0" smtClean="0"/>
              <a:t> </a:t>
            </a:r>
            <a:r>
              <a:rPr lang="en-US" altLang="zh-CN" dirty="0" err="1"/>
              <a:t>boost_system</a:t>
            </a:r>
            <a:r>
              <a:rPr lang="en-US" altLang="zh-CN" dirty="0"/>
              <a:t> hdf5_hl hdf5 m </a:t>
            </a:r>
            <a:br>
              <a:rPr lang="en-US" altLang="zh-CN" dirty="0"/>
            </a:br>
            <a:r>
              <a:rPr lang="en-US" altLang="zh-CN" dirty="0" err="1"/>
              <a:t>opencv_core</a:t>
            </a:r>
            <a:r>
              <a:rPr lang="en-US" altLang="zh-CN" dirty="0"/>
              <a:t> </a:t>
            </a:r>
            <a:r>
              <a:rPr lang="en-US" altLang="zh-CN" dirty="0" err="1"/>
              <a:t>opencv_highgui</a:t>
            </a:r>
            <a:r>
              <a:rPr lang="en-US" altLang="zh-CN" dirty="0"/>
              <a:t> </a:t>
            </a:r>
            <a:r>
              <a:rPr lang="en-US" altLang="zh-CN" dirty="0" err="1"/>
              <a:t>opencv_imgproc</a:t>
            </a:r>
            <a:r>
              <a:rPr lang="en-US" altLang="zh-CN" dirty="0"/>
              <a:t> </a:t>
            </a:r>
            <a:r>
              <a:rPr lang="en-US" altLang="zh-CN" dirty="0" err="1"/>
              <a:t>opencv_imgcodecs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0469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SRCNN</a:t>
            </a:r>
            <a:r>
              <a:rPr lang="zh-CN" altLang="en-US" dirty="0"/>
              <a:t>环境配置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0119" y="1392072"/>
            <a:ext cx="9184493" cy="440822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改 </a:t>
            </a:r>
            <a:r>
              <a:rPr lang="en-US" altLang="zh-CN" dirty="0" err="1"/>
              <a:t>Makefile</a:t>
            </a:r>
            <a:r>
              <a:rPr lang="en-US" altLang="zh-CN" dirty="0"/>
              <a:t> 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将 </a:t>
            </a:r>
            <a:r>
              <a:rPr lang="en-US" altLang="zh-CN" dirty="0" err="1"/>
              <a:t>makefile</a:t>
            </a:r>
            <a:r>
              <a:rPr lang="en-US" altLang="zh-CN" dirty="0"/>
              <a:t> </a:t>
            </a:r>
            <a:r>
              <a:rPr lang="zh-CN" altLang="en-US" dirty="0"/>
              <a:t>文件中的：</a:t>
            </a:r>
            <a:r>
              <a:rPr lang="en-US" altLang="zh-CN" dirty="0"/>
              <a:t>NVCCFLAGS += -</a:t>
            </a:r>
            <a:r>
              <a:rPr lang="en-US" altLang="zh-CN" dirty="0" err="1"/>
              <a:t>ccbin</a:t>
            </a:r>
            <a:r>
              <a:rPr lang="en-US" altLang="zh-CN" dirty="0"/>
              <a:t>=$(CXX) -</a:t>
            </a:r>
            <a:r>
              <a:rPr lang="en-US" altLang="zh-CN" dirty="0" err="1"/>
              <a:t>Xcompiler</a:t>
            </a:r>
            <a:r>
              <a:rPr lang="en-US" altLang="zh-CN" dirty="0"/>
              <a:t> -</a:t>
            </a:r>
            <a:r>
              <a:rPr lang="en-US" altLang="zh-CN" dirty="0" err="1"/>
              <a:t>fPIC</a:t>
            </a:r>
            <a:r>
              <a:rPr lang="en-US" altLang="zh-CN" dirty="0"/>
              <a:t> $(COMMON_FLAGS)</a:t>
            </a:r>
          </a:p>
          <a:p>
            <a:pPr marL="0" indent="0">
              <a:buNone/>
            </a:pPr>
            <a:r>
              <a:rPr lang="zh-CN" altLang="en-US" dirty="0"/>
              <a:t>改为：</a:t>
            </a:r>
            <a:r>
              <a:rPr lang="en-US" altLang="zh-CN" dirty="0"/>
              <a:t>NVCCFLAGS += -D_FORCE_INLINES -</a:t>
            </a:r>
            <a:r>
              <a:rPr lang="en-US" altLang="zh-CN" dirty="0" err="1"/>
              <a:t>ccbin</a:t>
            </a:r>
            <a:r>
              <a:rPr lang="en-US" altLang="zh-CN" dirty="0"/>
              <a:t>=$(CXX) -</a:t>
            </a:r>
            <a:r>
              <a:rPr lang="en-US" altLang="zh-CN" dirty="0" err="1"/>
              <a:t>Xcompiler</a:t>
            </a:r>
            <a:r>
              <a:rPr lang="en-US" altLang="zh-CN" dirty="0"/>
              <a:t> -</a:t>
            </a:r>
            <a:r>
              <a:rPr lang="en-US" altLang="zh-CN" dirty="0" err="1"/>
              <a:t>fPIC</a:t>
            </a:r>
            <a:r>
              <a:rPr lang="en-US" altLang="zh-CN" dirty="0"/>
              <a:t> $(COMMON_FLAGS)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CMakeLists.txt</a:t>
            </a:r>
          </a:p>
          <a:p>
            <a:pPr marL="0" indent="0">
              <a:buNone/>
            </a:pPr>
            <a:r>
              <a:rPr lang="zh-CN" altLang="en-US" dirty="0"/>
              <a:t>打开 </a:t>
            </a:r>
            <a:r>
              <a:rPr lang="en-US" altLang="zh-CN" dirty="0"/>
              <a:t>CMakeLists.txt </a:t>
            </a:r>
            <a:r>
              <a:rPr lang="zh-CN" altLang="en-US" dirty="0"/>
              <a:t>随便找个空行，加上这几句</a:t>
            </a:r>
          </a:p>
          <a:p>
            <a:pPr marL="0" indent="0">
              <a:buNone/>
            </a:pPr>
            <a:r>
              <a:rPr lang="en-US" altLang="zh-CN" dirty="0"/>
              <a:t># ---[ Includes set(${CMAKE_CXX_FLAGS} "-D_FORCE_INLINES ${CMAKE_CXX_FLAGS}")</a:t>
            </a:r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caffe</a:t>
            </a:r>
            <a:r>
              <a:rPr lang="zh-CN" altLang="en-US" dirty="0" smtClean="0"/>
              <a:t>根目录编译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sudo</a:t>
            </a:r>
            <a:r>
              <a:rPr lang="en-US" altLang="zh-CN" dirty="0"/>
              <a:t> make </a:t>
            </a:r>
            <a:r>
              <a:rPr lang="en-US" altLang="zh-CN" dirty="0" smtClean="0"/>
              <a:t>clean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/>
              <a:t>make all –j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/>
              <a:t>make </a:t>
            </a:r>
            <a:r>
              <a:rPr lang="en-US" altLang="zh-CN" dirty="0" err="1"/>
              <a:t>matcaffe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/>
              <a:t>make </a:t>
            </a:r>
            <a:r>
              <a:rPr lang="en-US" altLang="zh-CN" dirty="0" err="1"/>
              <a:t>mattest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8745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SRCNN</a:t>
            </a:r>
            <a:r>
              <a:rPr lang="zh-CN" altLang="en-US" dirty="0"/>
              <a:t>环境配置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4461" y="1522953"/>
            <a:ext cx="7352163" cy="418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4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r>
              <a:rPr lang="en-US" altLang="zh-CN" dirty="0" smtClean="0"/>
              <a:t>SRCNN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569493"/>
            <a:ext cx="8915400" cy="4341729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、把下载好的</a:t>
            </a:r>
            <a:r>
              <a:rPr lang="en-US" altLang="zh-CN" dirty="0" err="1" smtClean="0"/>
              <a:t>srcnn</a:t>
            </a:r>
            <a:r>
              <a:rPr lang="zh-CN" altLang="en-US" dirty="0" smtClean="0"/>
              <a:t>文件夹放到</a:t>
            </a:r>
            <a:r>
              <a:rPr lang="en-US" altLang="zh-CN" dirty="0" err="1" smtClean="0"/>
              <a:t>caffe</a:t>
            </a:r>
            <a:r>
              <a:rPr lang="zh-CN" altLang="en-US" dirty="0" smtClean="0"/>
              <a:t>根目录下的</a:t>
            </a:r>
            <a:r>
              <a:rPr lang="en-US" altLang="zh-CN" dirty="0" smtClean="0"/>
              <a:t>examples</a:t>
            </a:r>
            <a:r>
              <a:rPr lang="zh-CN" altLang="en-US" dirty="0" smtClean="0"/>
              <a:t>文件夹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、打开</a:t>
            </a:r>
            <a:r>
              <a:rPr lang="en-US" altLang="zh-CN" dirty="0" err="1" smtClean="0"/>
              <a:t>matlab</a:t>
            </a:r>
            <a:r>
              <a:rPr lang="zh-CN" altLang="zh-CN" dirty="0"/>
              <a:t>运行</a:t>
            </a:r>
            <a:r>
              <a:rPr lang="en-US" altLang="zh-CN" dirty="0" err="1"/>
              <a:t>generate_train</a:t>
            </a:r>
            <a:r>
              <a:rPr lang="zh-CN" altLang="zh-CN" dirty="0"/>
              <a:t>和</a:t>
            </a:r>
            <a:r>
              <a:rPr lang="en-US" altLang="zh-CN" dirty="0" err="1"/>
              <a:t>generate_test</a:t>
            </a:r>
            <a:endParaRPr lang="zh-CN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、输入命令</a:t>
            </a:r>
            <a:r>
              <a:rPr lang="en-US" altLang="zh-CN" dirty="0"/>
              <a:t>/home/</a:t>
            </a:r>
            <a:r>
              <a:rPr lang="en-US" altLang="zh-CN" dirty="0" err="1"/>
              <a:t>caffe</a:t>
            </a:r>
            <a:r>
              <a:rPr lang="en-US" altLang="zh-CN" dirty="0"/>
              <a:t>-master/build/tools/</a:t>
            </a:r>
            <a:r>
              <a:rPr lang="en-US" altLang="zh-CN" dirty="0" err="1"/>
              <a:t>caffe</a:t>
            </a:r>
            <a:r>
              <a:rPr lang="en-US" altLang="zh-CN" dirty="0"/>
              <a:t> train --</a:t>
            </a:r>
            <a:r>
              <a:rPr lang="en-US" altLang="zh-CN" dirty="0" err="1"/>
              <a:t>slover</a:t>
            </a:r>
            <a:r>
              <a:rPr lang="en-US" altLang="zh-CN" dirty="0"/>
              <a:t>=/</a:t>
            </a:r>
            <a:r>
              <a:rPr lang="en-US" altLang="zh-CN" dirty="0" smtClean="0"/>
              <a:t>home/</a:t>
            </a:r>
            <a:r>
              <a:rPr lang="en-US" altLang="zh-CN" dirty="0" err="1" smtClean="0"/>
              <a:t>caffe</a:t>
            </a:r>
            <a:r>
              <a:rPr lang="en-US" altLang="zh-CN" dirty="0" smtClean="0"/>
              <a:t>-master/examples/SRCNN/train/</a:t>
            </a:r>
            <a:r>
              <a:rPr lang="en-US" altLang="zh-CN" dirty="0" err="1" smtClean="0"/>
              <a:t>SRCNN_solver.prototxt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285" y="3062295"/>
            <a:ext cx="6391968" cy="365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95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r>
              <a:rPr lang="en-US" altLang="zh-CN" dirty="0" smtClean="0"/>
              <a:t>SRCNN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93678" y="1423916"/>
            <a:ext cx="8915400" cy="3777622"/>
          </a:xfrm>
        </p:spPr>
        <p:txBody>
          <a:bodyPr/>
          <a:lstStyle/>
          <a:p>
            <a:r>
              <a:rPr lang="zh-CN" altLang="en-US" dirty="0" smtClean="0"/>
              <a:t>双三次的</a:t>
            </a:r>
            <a:r>
              <a:rPr lang="en-US" altLang="zh-CN" dirty="0" smtClean="0"/>
              <a:t>PSNR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24.03</a:t>
            </a:r>
          </a:p>
          <a:p>
            <a:r>
              <a:rPr lang="en-US" altLang="zh-CN" dirty="0" smtClean="0"/>
              <a:t>SRCNN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PSNR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27.95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6"/>
          <a:stretch/>
        </p:blipFill>
        <p:spPr>
          <a:xfrm>
            <a:off x="1433016" y="2320119"/>
            <a:ext cx="9056024" cy="47310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742" y="0"/>
            <a:ext cx="4694379" cy="317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9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SRCNN</a:t>
            </a:r>
            <a:r>
              <a:rPr lang="zh-CN" altLang="en-US" dirty="0" smtClean="0"/>
              <a:t>测试（</a:t>
            </a:r>
            <a:r>
              <a:rPr lang="en-US" altLang="zh-CN" dirty="0" err="1" smtClean="0"/>
              <a:t>tf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399" y="1451212"/>
            <a:ext cx="6649720" cy="3778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463" y="148548"/>
            <a:ext cx="4481149" cy="33608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3509410"/>
            <a:ext cx="4455844" cy="334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11204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550</TotalTime>
  <Words>290</Words>
  <Application>Microsoft Office PowerPoint</Application>
  <PresentationFormat>宽屏</PresentationFormat>
  <Paragraphs>62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幼圆</vt:lpstr>
      <vt:lpstr>Arial</vt:lpstr>
      <vt:lpstr>Century Gothic</vt:lpstr>
      <vt:lpstr>Wingdings 3</vt:lpstr>
      <vt:lpstr>丝状</vt:lpstr>
      <vt:lpstr>SRCNN和SRMD阅读和测试报告</vt:lpstr>
      <vt:lpstr>SRCNN结构</vt:lpstr>
      <vt:lpstr>SRCNN环境配置</vt:lpstr>
      <vt:lpstr>SRCNN环境配置</vt:lpstr>
      <vt:lpstr>SRCNN环境配置</vt:lpstr>
      <vt:lpstr>SRCNN环境配置</vt:lpstr>
      <vt:lpstr>运行SRCNN</vt:lpstr>
      <vt:lpstr>测试SRCNN</vt:lpstr>
      <vt:lpstr>SRCNN测试（tf）</vt:lpstr>
      <vt:lpstr>SRMD结构</vt:lpstr>
      <vt:lpstr>SRMD结构</vt:lpstr>
      <vt:lpstr>SRMD环境配置</vt:lpstr>
      <vt:lpstr>SRMD测试结果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SRCNN和SRMD阅读和测试报告</dc:title>
  <dc:creator>yif wang</dc:creator>
  <cp:lastModifiedBy>yif wang</cp:lastModifiedBy>
  <cp:revision>21</cp:revision>
  <dcterms:created xsi:type="dcterms:W3CDTF">2019-02-26T07:02:12Z</dcterms:created>
  <dcterms:modified xsi:type="dcterms:W3CDTF">2019-02-27T06:11:39Z</dcterms:modified>
</cp:coreProperties>
</file>