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95FC-FE5A-4BB5-BCBC-592C63A18EF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膀胱</a:t>
            </a:r>
            <a:r>
              <a:rPr lang="zh-CN" altLang="en-US" dirty="0" smtClean="0"/>
              <a:t>瘤</a:t>
            </a:r>
            <a:r>
              <a:rPr lang="en-US" altLang="zh-CN" dirty="0" smtClean="0"/>
              <a:t>MRI</a:t>
            </a:r>
            <a:r>
              <a:rPr lang="zh-CN" altLang="en-US" dirty="0" smtClean="0"/>
              <a:t>分割汇报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4085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李自强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Mask RCNN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596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31" y="1865967"/>
            <a:ext cx="6186725" cy="44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834"/>
            <a:ext cx="10515600" cy="628309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ResNet101+FPN</a:t>
            </a:r>
          </a:p>
          <a:p>
            <a:pPr marL="0" indent="457200">
              <a:buNone/>
            </a:pPr>
            <a:r>
              <a:rPr lang="en-US" altLang="zh-CN" sz="2400" dirty="0" smtClean="0"/>
              <a:t>Feature map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[P2,P3,P4,P5,P6</a:t>
            </a:r>
            <a:r>
              <a:rPr lang="en-US" altLang="zh-CN" sz="2400" dirty="0" smtClean="0"/>
              <a:t>]</a:t>
            </a:r>
          </a:p>
          <a:p>
            <a:pPr marL="0" indent="457200">
              <a:buNone/>
            </a:pPr>
            <a:endParaRPr lang="en-US" altLang="zh-CN" dirty="0"/>
          </a:p>
          <a:p>
            <a:pPr marL="0" indent="457200">
              <a:buNone/>
            </a:pPr>
            <a:endParaRPr lang="en-US" altLang="zh-CN" dirty="0" smtClean="0"/>
          </a:p>
          <a:p>
            <a:pPr marL="0" indent="457200">
              <a:buNone/>
            </a:pPr>
            <a:endParaRPr lang="en-US" altLang="zh-CN" dirty="0"/>
          </a:p>
          <a:p>
            <a:pPr marL="0" indent="457200">
              <a:buNone/>
            </a:pPr>
            <a:endParaRPr lang="en-US" altLang="zh-CN" dirty="0" smtClean="0"/>
          </a:p>
          <a:p>
            <a:pPr marL="0" indent="457200">
              <a:buNone/>
            </a:pPr>
            <a:endParaRPr lang="en-US" altLang="zh-CN" dirty="0"/>
          </a:p>
          <a:p>
            <a:pPr marL="0" indent="457200">
              <a:buNone/>
            </a:pPr>
            <a:endParaRPr lang="en-US" altLang="zh-CN" dirty="0" smtClean="0"/>
          </a:p>
          <a:p>
            <a:pPr marL="0" indent="457200">
              <a:buNone/>
            </a:pPr>
            <a:endParaRPr lang="en-US" altLang="zh-CN" dirty="0"/>
          </a:p>
          <a:p>
            <a:pPr marL="0" indent="457200">
              <a:buNone/>
            </a:pPr>
            <a:endParaRPr lang="en-US" altLang="zh-CN" dirty="0" smtClean="0"/>
          </a:p>
          <a:p>
            <a:pPr marL="0" indent="457200">
              <a:buNone/>
            </a:pPr>
            <a:endParaRPr lang="en-US" altLang="zh-CN" dirty="0"/>
          </a:p>
          <a:p>
            <a:pPr marL="0" indent="457200">
              <a:buNone/>
            </a:pPr>
            <a:endParaRPr lang="en-US" altLang="zh-CN" sz="2400" dirty="0"/>
          </a:p>
          <a:p>
            <a:pPr marL="0" indent="457200">
              <a:buNone/>
            </a:pPr>
            <a:r>
              <a:rPr lang="en-US" altLang="zh-CN" sz="2400" dirty="0" smtClean="0"/>
              <a:t>Loss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rpn_class_loss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rpn_bbox_loss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class_loss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bbox_loss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mask_loss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" y="1586621"/>
            <a:ext cx="11072995" cy="37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分割：</a:t>
            </a:r>
            <a:r>
              <a:rPr lang="en-US" altLang="zh-CN" dirty="0" err="1" smtClean="0"/>
              <a:t>UNet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PNet</a:t>
            </a:r>
            <a:r>
              <a:rPr lang="zh-CN" altLang="en-US" dirty="0" smtClean="0"/>
              <a:t>、</a:t>
            </a:r>
            <a:r>
              <a:rPr lang="en-US" altLang="zh-CN" dirty="0" err="1"/>
              <a:t>grabcut</a:t>
            </a:r>
            <a:r>
              <a:rPr lang="en-US" altLang="zh-CN" dirty="0"/>
              <a:t>(GMM</a:t>
            </a:r>
            <a:r>
              <a:rPr lang="zh-CN" altLang="en-US" dirty="0" smtClean="0"/>
              <a:t>混合高斯模型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FCN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Deeplab</a:t>
            </a:r>
            <a:r>
              <a:rPr lang="en-US" altLang="zh-CN" dirty="0" smtClean="0"/>
              <a:t> v1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v3(</a:t>
            </a:r>
            <a:r>
              <a:rPr lang="en-US" altLang="zh-CN" dirty="0" err="1"/>
              <a:t>Atrous</a:t>
            </a:r>
            <a:r>
              <a:rPr lang="en-US" altLang="zh-CN" dirty="0"/>
              <a:t> Convolution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DeepMedic</a:t>
            </a:r>
            <a:r>
              <a:rPr lang="en-US" altLang="zh-CN" dirty="0" smtClean="0"/>
              <a:t>(3D MRI)</a:t>
            </a:r>
          </a:p>
          <a:p>
            <a:r>
              <a:rPr lang="en-US" altLang="zh-CN" dirty="0" smtClean="0"/>
              <a:t>CRF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denseCRF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MRF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8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r>
              <a:rPr lang="en-US" altLang="zh-CN" dirty="0" err="1" smtClean="0"/>
              <a:t>Unet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/>
              <a:t>网络结构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97" y="1566811"/>
            <a:ext cx="7119476" cy="46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r>
              <a:rPr lang="en-US" altLang="zh-CN" dirty="0" err="1" smtClean="0"/>
              <a:t>Unet+Mask</a:t>
            </a:r>
            <a:r>
              <a:rPr lang="en-US" altLang="zh-CN" dirty="0" smtClean="0"/>
              <a:t> RCNN</a:t>
            </a:r>
          </a:p>
          <a:p>
            <a:pPr marL="0" indent="457200">
              <a:buNone/>
            </a:pPr>
            <a:r>
              <a:rPr lang="zh-CN" altLang="en-US" dirty="0"/>
              <a:t>网络结构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5" y="1647537"/>
            <a:ext cx="9396549" cy="4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r>
              <a:rPr lang="en-US" altLang="zh-CN" dirty="0" err="1" smtClean="0"/>
              <a:t>Unet+Mask</a:t>
            </a:r>
            <a:r>
              <a:rPr lang="en-US" altLang="zh-CN" dirty="0" smtClean="0"/>
              <a:t> RCNN</a:t>
            </a:r>
          </a:p>
          <a:p>
            <a:pPr marL="0" indent="457200">
              <a:buNone/>
            </a:pPr>
            <a:r>
              <a:rPr lang="zh-CN" altLang="en-US" dirty="0"/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13132" r="11349" b="12204"/>
          <a:stretch/>
        </p:blipFill>
        <p:spPr>
          <a:xfrm>
            <a:off x="1436915" y="1753230"/>
            <a:ext cx="2076994" cy="2076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13229" r="11484" b="12357"/>
          <a:stretch/>
        </p:blipFill>
        <p:spPr>
          <a:xfrm>
            <a:off x="4532811" y="1753230"/>
            <a:ext cx="2092379" cy="2076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2" t="13333" r="11790" b="12381"/>
          <a:stretch/>
        </p:blipFill>
        <p:spPr>
          <a:xfrm>
            <a:off x="1436915" y="4336868"/>
            <a:ext cx="2071874" cy="207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3333" r="11651" b="12381"/>
          <a:stretch/>
        </p:blipFill>
        <p:spPr>
          <a:xfrm>
            <a:off x="4547990" y="4336868"/>
            <a:ext cx="2077200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r>
              <a:rPr lang="en-US" altLang="zh-CN" dirty="0" smtClean="0"/>
              <a:t>CRF</a:t>
            </a:r>
          </a:p>
          <a:p>
            <a:pPr marL="0" indent="457200">
              <a:buNone/>
            </a:pPr>
            <a:r>
              <a:rPr lang="en-US" altLang="zh-CN" dirty="0" err="1" smtClean="0"/>
              <a:t>denseCRF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5576"/>
            <a:ext cx="10515600" cy="6602423"/>
          </a:xfrm>
        </p:spPr>
        <p:txBody>
          <a:bodyPr/>
          <a:lstStyle/>
          <a:p>
            <a:r>
              <a:rPr lang="zh-CN" altLang="en-US" dirty="0" smtClean="0"/>
              <a:t>数据存在的问题</a:t>
            </a:r>
            <a:endParaRPr lang="en-US" altLang="zh-CN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块肿瘤：每块能否检测到、标签并没有对不同块</a:t>
            </a:r>
            <a:r>
              <a:rPr lang="en-US" altLang="zh-CN" sz="2000" dirty="0" smtClean="0"/>
              <a:t>mask</a:t>
            </a:r>
            <a:r>
              <a:rPr lang="zh-CN" altLang="en-US" sz="2000" dirty="0" smtClean="0"/>
              <a:t>作区分，如何二值</a:t>
            </a:r>
            <a:r>
              <a:rPr lang="en-US" altLang="zh-CN" sz="2000" dirty="0" smtClean="0"/>
              <a:t>mask</a:t>
            </a:r>
          </a:p>
          <a:p>
            <a:pPr indent="0">
              <a:buNone/>
            </a:pPr>
            <a:endParaRPr lang="en-US" altLang="zh-CN" sz="2000" dirty="0" smtClean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en-US" altLang="zh-CN" sz="2000" dirty="0" smtClean="0"/>
          </a:p>
          <a:p>
            <a:pPr indent="0">
              <a:buNone/>
            </a:pPr>
            <a:endParaRPr lang="en-US" altLang="zh-CN" sz="2000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膀胱</a:t>
            </a:r>
            <a:r>
              <a:rPr lang="zh-CN" altLang="en-US" sz="2000" dirty="0" smtClean="0"/>
              <a:t>壁</a:t>
            </a:r>
            <a:r>
              <a:rPr lang="zh-CN" altLang="en-US" sz="2000" dirty="0" smtClean="0"/>
              <a:t>：膀胱壁癌变</a:t>
            </a:r>
            <a:endParaRPr lang="en-US" altLang="zh-CN" sz="2000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685800" indent="-45720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两</a:t>
            </a:r>
            <a:r>
              <a:rPr lang="zh-CN" altLang="en-US" sz="2000" dirty="0" smtClean="0"/>
              <a:t>个膀胱壁</a:t>
            </a:r>
            <a:endParaRPr lang="en-US" altLang="zh-CN" sz="2000" dirty="0" smtClean="0"/>
          </a:p>
          <a:p>
            <a:pPr marL="0" indent="45720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71" y="1239980"/>
            <a:ext cx="1472540" cy="1472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94" y="1239980"/>
            <a:ext cx="1472540" cy="1472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77" y="1239980"/>
            <a:ext cx="1472400" cy="147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20" y="1239980"/>
            <a:ext cx="1472400" cy="147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71" y="3187535"/>
            <a:ext cx="1472400" cy="147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34" y="3187535"/>
            <a:ext cx="1472400" cy="1472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77" y="3187535"/>
            <a:ext cx="1472400" cy="1472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20" y="3187535"/>
            <a:ext cx="1472400" cy="1472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71" y="5134950"/>
            <a:ext cx="1472400" cy="1472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34" y="5134950"/>
            <a:ext cx="1472400" cy="1472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20" y="5134950"/>
            <a:ext cx="1472400" cy="1472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77" y="5134950"/>
            <a:ext cx="1472400" cy="14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104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膀胱瘤MRI分割汇报</vt:lpstr>
      <vt:lpstr>Mask RCNN</vt:lpstr>
      <vt:lpstr>PowerPoint 演示文稿</vt:lpstr>
      <vt:lpstr>近期工作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膀胱瘤MRI分割汇报</dc:title>
  <dc:creator>lee_seu@outlook.com</dc:creator>
  <cp:lastModifiedBy>lee_seu@outlook.com</cp:lastModifiedBy>
  <cp:revision>13</cp:revision>
  <dcterms:created xsi:type="dcterms:W3CDTF">2018-10-14T15:38:40Z</dcterms:created>
  <dcterms:modified xsi:type="dcterms:W3CDTF">2018-10-15T02:17:32Z</dcterms:modified>
</cp:coreProperties>
</file>