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12" autoAdjust="0"/>
  </p:normalViewPr>
  <p:slideViewPr>
    <p:cSldViewPr snapToGrid="0">
      <p:cViewPr>
        <p:scale>
          <a:sx n="113" d="100"/>
          <a:sy n="113" d="100"/>
        </p:scale>
        <p:origin x="396" y="-14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5/28/2021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Lorem ipsum dolor sit amet, adipiscing elit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0</TotalTime>
  <Words>404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Office Theme</vt:lpstr>
      <vt:lpstr>Presentation Title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Micah Smith</dc:creator>
  <cp:lastModifiedBy>Micah Smith</cp:lastModifiedBy>
  <cp:revision>1</cp:revision>
  <dcterms:created xsi:type="dcterms:W3CDTF">2021-05-28T16:15:58Z</dcterms:created>
  <dcterms:modified xsi:type="dcterms:W3CDTF">2021-05-28T16:16:30Z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