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EFC6-8A9A-418C-885C-5F8C4D358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Advanced VBA</a:t>
            </a:r>
          </a:p>
        </p:txBody>
      </p:sp>
    </p:spTree>
    <p:extLst>
      <p:ext uri="{BB962C8B-B14F-4D97-AF65-F5344CB8AC3E}">
        <p14:creationId xmlns:p14="http://schemas.microsoft.com/office/powerpoint/2010/main" val="35787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3175E61-6B8F-4F3A-955F-5DC5C5ADD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903956"/>
              </p:ext>
            </p:extLst>
          </p:nvPr>
        </p:nvGraphicFramePr>
        <p:xfrm>
          <a:off x="914400" y="523875"/>
          <a:ext cx="9915525" cy="564832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05175">
                  <a:extLst>
                    <a:ext uri="{9D8B030D-6E8A-4147-A177-3AD203B41FA5}">
                      <a16:colId xmlns:a16="http://schemas.microsoft.com/office/drawing/2014/main" val="365875683"/>
                    </a:ext>
                  </a:extLst>
                </a:gridCol>
                <a:gridCol w="3305175">
                  <a:extLst>
                    <a:ext uri="{9D8B030D-6E8A-4147-A177-3AD203B41FA5}">
                      <a16:colId xmlns:a16="http://schemas.microsoft.com/office/drawing/2014/main" val="286951348"/>
                    </a:ext>
                  </a:extLst>
                </a:gridCol>
                <a:gridCol w="3305175">
                  <a:extLst>
                    <a:ext uri="{9D8B030D-6E8A-4147-A177-3AD203B41FA5}">
                      <a16:colId xmlns:a16="http://schemas.microsoft.com/office/drawing/2014/main" val="350681246"/>
                    </a:ext>
                  </a:extLst>
                </a:gridCol>
              </a:tblGrid>
              <a:tr h="706041">
                <a:tc>
                  <a:txBody>
                    <a:bodyPr/>
                    <a:lstStyle/>
                    <a:p>
                      <a:r>
                        <a:rPr lang="en-US" b="0" dirty="0"/>
                        <a:t>File &amp; Folders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Pivot Charts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Timeline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693911"/>
                  </a:ext>
                </a:extLst>
              </a:tr>
              <a:tr h="706041">
                <a:tc>
                  <a:txBody>
                    <a:bodyPr/>
                    <a:lstStyle/>
                    <a:p>
                      <a:r>
                        <a:rPr lang="en-US" b="0" dirty="0"/>
                        <a:t>Text Files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Forms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Document Automation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799736"/>
                  </a:ext>
                </a:extLst>
              </a:tr>
              <a:tr h="706041">
                <a:tc>
                  <a:txBody>
                    <a:bodyPr/>
                    <a:lstStyle/>
                    <a:p>
                      <a:r>
                        <a:rPr lang="en-US" b="0" dirty="0"/>
                        <a:t>Connectivity With Databases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Charts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Point Automation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142413"/>
                  </a:ext>
                </a:extLst>
              </a:tr>
              <a:tr h="706041">
                <a:tc>
                  <a:txBody>
                    <a:bodyPr/>
                    <a:lstStyle/>
                    <a:p>
                      <a:r>
                        <a:rPr lang="en-US" dirty="0"/>
                        <a:t>User Defined Functions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Regular Expression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 Array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883301"/>
                  </a:ext>
                </a:extLst>
              </a:tr>
              <a:tr h="706041"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Scrapping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Ad Ins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406361"/>
                  </a:ext>
                </a:extLst>
              </a:tr>
              <a:tr h="706041">
                <a:tc>
                  <a:txBody>
                    <a:bodyPr/>
                    <a:lstStyle/>
                    <a:p>
                      <a:r>
                        <a:rPr lang="en-US" dirty="0"/>
                        <a:t>Dictionaries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Automation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Modules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496091"/>
                  </a:ext>
                </a:extLst>
              </a:tr>
              <a:tr h="706041">
                <a:tc>
                  <a:txBody>
                    <a:bodyPr/>
                    <a:lstStyle/>
                    <a:p>
                      <a:r>
                        <a:rPr lang="en-US" dirty="0"/>
                        <a:t>Array List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242732"/>
                  </a:ext>
                </a:extLst>
              </a:tr>
              <a:tr h="706041">
                <a:tc>
                  <a:txBody>
                    <a:bodyPr/>
                    <a:lstStyle/>
                    <a:p>
                      <a:r>
                        <a:rPr lang="en-US" dirty="0"/>
                        <a:t>Pivot Tables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Slicer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80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223212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41</TotalTime>
  <Words>46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Arial Nova Light</vt:lpstr>
      <vt:lpstr>Elephant</vt:lpstr>
      <vt:lpstr>ModOverlayVTI</vt:lpstr>
      <vt:lpstr>Advanced VBA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VBA</dc:title>
  <dc:creator>S A</dc:creator>
  <cp:lastModifiedBy>S A</cp:lastModifiedBy>
  <cp:revision>2</cp:revision>
  <dcterms:created xsi:type="dcterms:W3CDTF">2021-05-07T22:25:12Z</dcterms:created>
  <dcterms:modified xsi:type="dcterms:W3CDTF">2021-05-07T23:06:32Z</dcterms:modified>
</cp:coreProperties>
</file>