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602AFE-E0B6-4B3B-A2F6-3F7083D3C3CC}"/>
              </a:ext>
            </a:extLst>
          </p:cNvPr>
          <p:cNvSpPr/>
          <p:nvPr/>
        </p:nvSpPr>
        <p:spPr>
          <a:xfrm>
            <a:off x="2694961" y="2724150"/>
            <a:ext cx="6497291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badi" panose="020B0604020104020204" pitchFamily="34" charset="0"/>
              </a:rPr>
              <a:t>AutoFill</a:t>
            </a:r>
            <a:endParaRPr lang="en-US" sz="15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36</cp:revision>
  <dcterms:created xsi:type="dcterms:W3CDTF">2021-03-04T17:24:06Z</dcterms:created>
  <dcterms:modified xsi:type="dcterms:W3CDTF">2021-04-28T13:50:22Z</dcterms:modified>
</cp:coreProperties>
</file>