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8E"/>
    <a:srgbClr val="0D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B446-B47C-4EC9-9700-49252B5B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3BA98-481C-4B6D-B8E7-2D0118B0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C5AF-400F-4932-8312-2ED38ED8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DA89-AD7E-4F2D-9E81-D74866F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1EC6-69F6-4781-BD29-FA4D2187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C9B-CBAC-4CA9-ACD5-39B9986E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8F1D-C02E-4C55-A0A1-4D7CF59E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413E-9E8C-45D6-B040-5635F356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4A52-3476-4AF7-ACBD-00B22A38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792C-A07A-4156-8A76-B80675D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5E857-BFD1-465C-8561-4D949BABB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037B-BADE-4A0F-8992-1F595321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B132-3D12-4E69-9B0C-2E011D83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4AAF-DCB2-4B99-94CA-FE340ABB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8416-2A04-4345-BA63-04D61F1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68C-93ED-428C-BF88-6C77D45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4970-8613-4AAE-8A71-24D65701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3FFA-7BF4-40C6-9450-66D540FE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05B9-A593-46A0-ACE8-B3E370D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F0AE-4927-42AE-B36E-5A66F2B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7DE8-5EC0-4E3A-BAA3-D60B9BD2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F51B-28C6-4664-B774-E7AD955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056D-A91E-49F4-8D9E-799DC514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29F-1130-4C19-8DA6-2481CD29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4803-C439-40F0-BCFE-CCE422F6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A15C-D238-4ABF-A658-CC9845DE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41F9-0AD5-4A52-9A32-ABA93BC1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C2FE-9D21-4EBD-8063-625F8287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B24A-1A92-48F4-8888-A7CB00B0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4CEC-AC76-46D6-B80D-4CD41F0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E05BA-EF7D-43B6-98DB-CDAACF5D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12D9-90B5-44AE-812A-C2426F3E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ED62-7D50-4974-AC0C-F35F7086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58A8-7560-49F6-ACF5-782EAE00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9E322-DFA3-4BD3-9523-DDAFD80A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20620-6482-47D0-BB85-87C2FE26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3D227-F3D3-4918-8476-324E2F6A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86BA1-4D66-4DDB-8205-FB105BE9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7A01-BC27-4890-AEF9-0E39E2CC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328-FFEA-4993-9AD3-D4658185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B95BD-4FCE-4094-882E-C37DF722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B777-E8B4-488F-B724-47F243B9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C3EAF-C1E7-4934-AA9B-CB82D37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E9FD-7339-435D-B139-54F4DD50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70CB3-8602-4D30-8622-B625D1E9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D4AB-60E9-4315-A3E1-5A8A947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E0D-C8BA-4C26-8882-E24100A5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4CB5-5F4D-4F75-9EEA-77E2E89F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63F9-2DA7-4848-802A-8C37FB2D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A2A3-AA2F-4EE2-B689-F093701F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9105-3E7B-46CD-BC62-3AEA7E07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0A71C-0987-4495-A96B-1660B109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302-6559-4186-A967-56489EDF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4B13A-7843-4802-800E-32865324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5800-6BA4-4976-B961-7E321D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CA18A-BE33-4250-B539-2A4F7ACD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9A9B-8F75-414D-8B41-4E222E5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8853-F718-4946-8EA2-298DFB7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FC4C-0F78-4BAA-B9D8-5D7094DE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9AEB-A4A5-40BA-BFE5-E85A0237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B989-878A-4C51-884C-8971F4270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C3EF-DB67-47C9-87A7-C30312458EB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A1C9-F0B5-41F2-861F-B5E138F95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809-BC45-4131-B98B-CDD9D1B6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992C-C30F-42E5-8103-9B3D4DB571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57F3AFA-C0A8-4EEF-AE24-A400E1360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4C4B6365-B4DB-4DA3-9221-9D0F00F03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" r="1261"/>
          <a:stretch/>
        </p:blipFill>
        <p:spPr>
          <a:xfrm>
            <a:off x="5063087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33E27-5CE3-4A65-8219-ED768796D884}"/>
              </a:ext>
            </a:extLst>
          </p:cNvPr>
          <p:cNvSpPr txBox="1"/>
          <p:nvPr/>
        </p:nvSpPr>
        <p:spPr>
          <a:xfrm>
            <a:off x="5558050" y="2457233"/>
            <a:ext cx="6857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FF738E"/>
                </a:solidFill>
                <a:effectLst/>
                <a:latin typeface="Bahnschrift SemiLight SemiConde" panose="020B0502040204020203" pitchFamily="34" charset="0"/>
                <a:cs typeface="Aldhabi" panose="020B0604020202020204" pitchFamily="2" charset="-78"/>
              </a:rPr>
              <a:t>Creating a Collection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FF738E"/>
                </a:solidFill>
                <a:effectLst/>
                <a:latin typeface="Bahnschrift SemiLight SemiConde" panose="020B0502040204020203" pitchFamily="34" charset="0"/>
                <a:cs typeface="Aldhabi" panose="020B0604020202020204" pitchFamily="2" charset="-78"/>
              </a:rPr>
              <a:t>Adding Items</a:t>
            </a:r>
          </a:p>
        </p:txBody>
      </p:sp>
    </p:spTree>
    <p:extLst>
      <p:ext uri="{BB962C8B-B14F-4D97-AF65-F5344CB8AC3E}">
        <p14:creationId xmlns:p14="http://schemas.microsoft.com/office/powerpoint/2010/main" val="7771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4A30B-653D-4736-9193-0CE37A8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ln w="38100">
            <a:solidFill>
              <a:srgbClr val="FF738E"/>
            </a:solidFill>
          </a:ln>
        </p:spPr>
        <p:txBody>
          <a:bodyPr anchor="ctr">
            <a:normAutofit/>
          </a:bodyPr>
          <a:lstStyle/>
          <a:p>
            <a:r>
              <a:rPr lang="en-US" sz="4800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7346-7BCE-4159-ABB9-27669260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helvetica neue"/>
              </a:rPr>
              <a:t>A collection is an object that holds several similar items.  These items can easily be accessed and manipulated, even if there are many items within the collection.</a:t>
            </a:r>
          </a:p>
          <a:p>
            <a:pPr marL="0" indent="0">
              <a:buNone/>
            </a:pPr>
            <a:endParaRPr lang="en-US" sz="2000" dirty="0">
              <a:latin typeface="helvetica neu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helvetica neue"/>
              </a:rPr>
              <a:t>There are already built-in collections with Excel VBA: 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helvetica neue"/>
              </a:rPr>
              <a:t>Sheets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helvetica neue"/>
              </a:rPr>
              <a:t>Charts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helvetica neue"/>
              </a:rPr>
              <a:t>Workbooks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4A30B-653D-4736-9193-0CE37A8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ln w="38100">
            <a:solidFill>
              <a:srgbClr val="FF738E"/>
            </a:solidFill>
          </a:ln>
        </p:spPr>
        <p:txBody>
          <a:bodyPr anchor="ctr">
            <a:normAutofit/>
          </a:bodyPr>
          <a:lstStyle/>
          <a:p>
            <a:r>
              <a:rPr lang="en-US" sz="4800" dirty="0"/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7346-7BCE-4159-ABB9-27669260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Collection.Add Item, [Key], [Before], [After]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SemiLight SemiConde</vt:lpstr>
      <vt:lpstr>Calibri</vt:lpstr>
      <vt:lpstr>Calibri Light</vt:lpstr>
      <vt:lpstr>helvetica neue</vt:lpstr>
      <vt:lpstr>Wingdings</vt:lpstr>
      <vt:lpstr>Office Theme</vt:lpstr>
      <vt:lpstr>PowerPoint Presentation</vt:lpstr>
      <vt:lpstr>Collection</vt:lpstr>
      <vt:lpstr>Adding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Mahendra Singh</cp:lastModifiedBy>
  <cp:revision>6</cp:revision>
  <dcterms:created xsi:type="dcterms:W3CDTF">2021-07-02T02:41:04Z</dcterms:created>
  <dcterms:modified xsi:type="dcterms:W3CDTF">2021-07-27T03:14:37Z</dcterms:modified>
</cp:coreProperties>
</file>