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55652-B1CE-48E7-B1E0-EA6F701546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4EDCB-E4A1-4431-8B28-B4A640D9911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Cut</a:t>
          </a:r>
        </a:p>
      </dgm:t>
    </dgm:pt>
    <dgm:pt modelId="{E173D40E-0258-4426-AD3A-2E26E2E042CD}" type="parTrans" cxnId="{DE8D0E25-BC3C-4AF8-9D9B-CEEF0B27CBF7}">
      <dgm:prSet/>
      <dgm:spPr/>
      <dgm:t>
        <a:bodyPr/>
        <a:lstStyle/>
        <a:p>
          <a:endParaRPr lang="en-US"/>
        </a:p>
      </dgm:t>
    </dgm:pt>
    <dgm:pt modelId="{3339829F-D504-4458-80FC-3680BE18572B}" type="sibTrans" cxnId="{DE8D0E25-BC3C-4AF8-9D9B-CEEF0B27CBF7}">
      <dgm:prSet/>
      <dgm:spPr/>
      <dgm:t>
        <a:bodyPr/>
        <a:lstStyle/>
        <a:p>
          <a:endParaRPr lang="en-US"/>
        </a:p>
      </dgm:t>
    </dgm:pt>
    <dgm:pt modelId="{EB61C792-85E5-482C-BD38-73BDDAB2776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Copy</a:t>
          </a:r>
        </a:p>
      </dgm:t>
    </dgm:pt>
    <dgm:pt modelId="{B009D9BE-B03A-46BA-91A9-5B78FE36B484}" type="parTrans" cxnId="{A55F7D3A-1DA8-4198-B755-53C55FADE13C}">
      <dgm:prSet/>
      <dgm:spPr/>
      <dgm:t>
        <a:bodyPr/>
        <a:lstStyle/>
        <a:p>
          <a:endParaRPr lang="en-US"/>
        </a:p>
      </dgm:t>
    </dgm:pt>
    <dgm:pt modelId="{231E03E6-7E10-47E7-A61B-A144B7A82D89}" type="sibTrans" cxnId="{A55F7D3A-1DA8-4198-B755-53C55FADE13C}">
      <dgm:prSet/>
      <dgm:spPr/>
      <dgm:t>
        <a:bodyPr/>
        <a:lstStyle/>
        <a:p>
          <a:endParaRPr lang="en-US"/>
        </a:p>
      </dgm:t>
    </dgm:pt>
    <dgm:pt modelId="{9B088917-AE7E-4EC8-AF5D-9CA7E860AA3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Paste</a:t>
          </a:r>
        </a:p>
      </dgm:t>
    </dgm:pt>
    <dgm:pt modelId="{F0774E36-85B9-415F-B173-B6BBE6C279F7}" type="parTrans" cxnId="{76AB2163-33C6-4FA8-BA35-04CEB0D2BE81}">
      <dgm:prSet/>
      <dgm:spPr/>
      <dgm:t>
        <a:bodyPr/>
        <a:lstStyle/>
        <a:p>
          <a:endParaRPr lang="en-US"/>
        </a:p>
      </dgm:t>
    </dgm:pt>
    <dgm:pt modelId="{025CAAA8-D93C-4FC0-ACC9-D626341DE7E5}" type="sibTrans" cxnId="{76AB2163-33C6-4FA8-BA35-04CEB0D2BE81}">
      <dgm:prSet/>
      <dgm:spPr/>
      <dgm:t>
        <a:bodyPr/>
        <a:lstStyle/>
        <a:p>
          <a:endParaRPr lang="en-US"/>
        </a:p>
      </dgm:t>
    </dgm:pt>
    <dgm:pt modelId="{81E02675-DA2D-4934-B3CF-EF900FF43030}">
      <dgm:prSet phldrT="[Text]"/>
      <dgm:spPr>
        <a:solidFill>
          <a:srgbClr val="002060"/>
        </a:solidFill>
      </dgm:spPr>
      <dgm:t>
        <a:bodyPr/>
        <a:lstStyle/>
        <a:p>
          <a:r>
            <a:rPr lang="en-IN" b="0" i="0" u="none" dirty="0"/>
            <a:t>PasteSpecial</a:t>
          </a:r>
          <a:endParaRPr lang="en-US" dirty="0"/>
        </a:p>
      </dgm:t>
    </dgm:pt>
    <dgm:pt modelId="{4F6B2E8D-A720-470E-AF84-7DB8366537DA}" type="parTrans" cxnId="{DB2D32AF-523F-47CC-B027-CF769F1B8188}">
      <dgm:prSet/>
      <dgm:spPr/>
      <dgm:t>
        <a:bodyPr/>
        <a:lstStyle/>
        <a:p>
          <a:endParaRPr lang="en-US"/>
        </a:p>
      </dgm:t>
    </dgm:pt>
    <dgm:pt modelId="{B5D9F016-E335-487A-825C-87CCDCF34076}" type="sibTrans" cxnId="{DB2D32AF-523F-47CC-B027-CF769F1B8188}">
      <dgm:prSet/>
      <dgm:spPr/>
      <dgm:t>
        <a:bodyPr/>
        <a:lstStyle/>
        <a:p>
          <a:endParaRPr lang="en-US"/>
        </a:p>
      </dgm:t>
    </dgm:pt>
    <dgm:pt modelId="{71D33805-36EC-4A0C-9672-70BC9E87AC71}" type="pres">
      <dgm:prSet presAssocID="{53E55652-B1CE-48E7-B1E0-EA6F7015469E}" presName="linear" presStyleCnt="0">
        <dgm:presLayoutVars>
          <dgm:dir/>
          <dgm:animLvl val="lvl"/>
          <dgm:resizeHandles val="exact"/>
        </dgm:presLayoutVars>
      </dgm:prSet>
      <dgm:spPr/>
    </dgm:pt>
    <dgm:pt modelId="{CD227AB1-7D1E-4489-AB84-0238B238B004}" type="pres">
      <dgm:prSet presAssocID="{8E54EDCB-E4A1-4431-8B28-B4A640D9911E}" presName="parentLin" presStyleCnt="0"/>
      <dgm:spPr/>
    </dgm:pt>
    <dgm:pt modelId="{7C7A42BC-C9D3-4F82-B4A7-0224346C2BC1}" type="pres">
      <dgm:prSet presAssocID="{8E54EDCB-E4A1-4431-8B28-B4A640D9911E}" presName="parentLeftMargin" presStyleLbl="node1" presStyleIdx="0" presStyleCnt="4"/>
      <dgm:spPr/>
    </dgm:pt>
    <dgm:pt modelId="{96895C81-E1DD-4722-B0B2-548A1B96ED91}" type="pres">
      <dgm:prSet presAssocID="{8E54EDCB-E4A1-4431-8B28-B4A640D991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95D270-2D4F-4254-8B66-DB38E877F848}" type="pres">
      <dgm:prSet presAssocID="{8E54EDCB-E4A1-4431-8B28-B4A640D9911E}" presName="negativeSpace" presStyleCnt="0"/>
      <dgm:spPr/>
    </dgm:pt>
    <dgm:pt modelId="{D98A5BA0-DCE7-4D8E-9F22-F68BED529C9B}" type="pres">
      <dgm:prSet presAssocID="{8E54EDCB-E4A1-4431-8B28-B4A640D9911E}" presName="childText" presStyleLbl="conFgAcc1" presStyleIdx="0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7AE5197E-81D8-4E5C-AECE-92BABD03EC0C}" type="pres">
      <dgm:prSet presAssocID="{3339829F-D504-4458-80FC-3680BE18572B}" presName="spaceBetweenRectangles" presStyleCnt="0"/>
      <dgm:spPr/>
    </dgm:pt>
    <dgm:pt modelId="{95D54F7F-3CD3-4190-ADE1-1482F0D1AAD8}" type="pres">
      <dgm:prSet presAssocID="{EB61C792-85E5-482C-BD38-73BDDAB27764}" presName="parentLin" presStyleCnt="0"/>
      <dgm:spPr/>
    </dgm:pt>
    <dgm:pt modelId="{6185CF49-A707-414D-8906-25F4FA1F7895}" type="pres">
      <dgm:prSet presAssocID="{EB61C792-85E5-482C-BD38-73BDDAB27764}" presName="parentLeftMargin" presStyleLbl="node1" presStyleIdx="0" presStyleCnt="4"/>
      <dgm:spPr/>
    </dgm:pt>
    <dgm:pt modelId="{64C72D5B-CB13-46B4-9ACF-C3B74FF1273A}" type="pres">
      <dgm:prSet presAssocID="{EB61C792-85E5-482C-BD38-73BDDAB277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DEE3C1-E30D-4E23-AC75-1816EF690179}" type="pres">
      <dgm:prSet presAssocID="{EB61C792-85E5-482C-BD38-73BDDAB27764}" presName="negativeSpace" presStyleCnt="0"/>
      <dgm:spPr/>
    </dgm:pt>
    <dgm:pt modelId="{CB7FBB9B-7EB7-4D57-82FE-7AE370176E05}" type="pres">
      <dgm:prSet presAssocID="{EB61C792-85E5-482C-BD38-73BDDAB27764}" presName="childText" presStyleLbl="conFgAcc1" presStyleIdx="1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AFE1BFD0-1787-4E90-8A31-5A9D48FBEB03}" type="pres">
      <dgm:prSet presAssocID="{231E03E6-7E10-47E7-A61B-A144B7A82D89}" presName="spaceBetweenRectangles" presStyleCnt="0"/>
      <dgm:spPr/>
    </dgm:pt>
    <dgm:pt modelId="{D738658F-26B0-41B4-A0F7-4162BF68E169}" type="pres">
      <dgm:prSet presAssocID="{9B088917-AE7E-4EC8-AF5D-9CA7E860AA32}" presName="parentLin" presStyleCnt="0"/>
      <dgm:spPr/>
    </dgm:pt>
    <dgm:pt modelId="{DFD30DC3-9861-4C1F-BDA8-41C9EE5AE94E}" type="pres">
      <dgm:prSet presAssocID="{9B088917-AE7E-4EC8-AF5D-9CA7E860AA32}" presName="parentLeftMargin" presStyleLbl="node1" presStyleIdx="1" presStyleCnt="4"/>
      <dgm:spPr/>
    </dgm:pt>
    <dgm:pt modelId="{8F6D64C0-816E-42F6-B673-8AD2B6EDF2F9}" type="pres">
      <dgm:prSet presAssocID="{9B088917-AE7E-4EC8-AF5D-9CA7E860AA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95DDBD-98D6-4D2B-B806-A035B3E4E00B}" type="pres">
      <dgm:prSet presAssocID="{9B088917-AE7E-4EC8-AF5D-9CA7E860AA32}" presName="negativeSpace" presStyleCnt="0"/>
      <dgm:spPr/>
    </dgm:pt>
    <dgm:pt modelId="{8BA89160-E162-4736-B6BF-77DEEC93F990}" type="pres">
      <dgm:prSet presAssocID="{9B088917-AE7E-4EC8-AF5D-9CA7E860AA32}" presName="childText" presStyleLbl="conFgAcc1" presStyleIdx="2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E9BB0A6A-A995-47C4-9395-17C2D26DB1DD}" type="pres">
      <dgm:prSet presAssocID="{025CAAA8-D93C-4FC0-ACC9-D626341DE7E5}" presName="spaceBetweenRectangles" presStyleCnt="0"/>
      <dgm:spPr/>
    </dgm:pt>
    <dgm:pt modelId="{D23DA844-BAC4-4DFE-80A7-8CFA791B4887}" type="pres">
      <dgm:prSet presAssocID="{81E02675-DA2D-4934-B3CF-EF900FF43030}" presName="parentLin" presStyleCnt="0"/>
      <dgm:spPr/>
    </dgm:pt>
    <dgm:pt modelId="{0B62BD53-F6D4-489A-A35A-648086A07BCE}" type="pres">
      <dgm:prSet presAssocID="{81E02675-DA2D-4934-B3CF-EF900FF43030}" presName="parentLeftMargin" presStyleLbl="node1" presStyleIdx="2" presStyleCnt="4"/>
      <dgm:spPr/>
    </dgm:pt>
    <dgm:pt modelId="{D4863724-D88F-439F-963D-A6A15E68BC44}" type="pres">
      <dgm:prSet presAssocID="{81E02675-DA2D-4934-B3CF-EF900FF4303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78C8BF-587F-428B-87E2-C8B072E811D3}" type="pres">
      <dgm:prSet presAssocID="{81E02675-DA2D-4934-B3CF-EF900FF43030}" presName="negativeSpace" presStyleCnt="0"/>
      <dgm:spPr/>
    </dgm:pt>
    <dgm:pt modelId="{89D1CD33-788A-4211-A6B2-37D907ED52AD}" type="pres">
      <dgm:prSet presAssocID="{81E02675-DA2D-4934-B3CF-EF900FF43030}" presName="childText" presStyleLbl="conFgAcc1" presStyleIdx="3" presStyleCnt="4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C4D80914-3F30-436E-B31E-B5F2DBC346AD}" type="presOf" srcId="{8E54EDCB-E4A1-4431-8B28-B4A640D9911E}" destId="{96895C81-E1DD-4722-B0B2-548A1B96ED91}" srcOrd="1" destOrd="0" presId="urn:microsoft.com/office/officeart/2005/8/layout/list1"/>
    <dgm:cxn modelId="{DE8D0E25-BC3C-4AF8-9D9B-CEEF0B27CBF7}" srcId="{53E55652-B1CE-48E7-B1E0-EA6F7015469E}" destId="{8E54EDCB-E4A1-4431-8B28-B4A640D9911E}" srcOrd="0" destOrd="0" parTransId="{E173D40E-0258-4426-AD3A-2E26E2E042CD}" sibTransId="{3339829F-D504-4458-80FC-3680BE18572B}"/>
    <dgm:cxn modelId="{8440B92E-F392-4EF3-9DCA-E89E5102C0DE}" type="presOf" srcId="{9B088917-AE7E-4EC8-AF5D-9CA7E860AA32}" destId="{DFD30DC3-9861-4C1F-BDA8-41C9EE5AE94E}" srcOrd="0" destOrd="0" presId="urn:microsoft.com/office/officeart/2005/8/layout/list1"/>
    <dgm:cxn modelId="{D33CF82E-AA60-4006-97A2-101A234D2AF7}" type="presOf" srcId="{8E54EDCB-E4A1-4431-8B28-B4A640D9911E}" destId="{7C7A42BC-C9D3-4F82-B4A7-0224346C2BC1}" srcOrd="0" destOrd="0" presId="urn:microsoft.com/office/officeart/2005/8/layout/list1"/>
    <dgm:cxn modelId="{A55F7D3A-1DA8-4198-B755-53C55FADE13C}" srcId="{53E55652-B1CE-48E7-B1E0-EA6F7015469E}" destId="{EB61C792-85E5-482C-BD38-73BDDAB27764}" srcOrd="1" destOrd="0" parTransId="{B009D9BE-B03A-46BA-91A9-5B78FE36B484}" sibTransId="{231E03E6-7E10-47E7-A61B-A144B7A82D89}"/>
    <dgm:cxn modelId="{76AB2163-33C6-4FA8-BA35-04CEB0D2BE81}" srcId="{53E55652-B1CE-48E7-B1E0-EA6F7015469E}" destId="{9B088917-AE7E-4EC8-AF5D-9CA7E860AA32}" srcOrd="2" destOrd="0" parTransId="{F0774E36-85B9-415F-B173-B6BBE6C279F7}" sibTransId="{025CAAA8-D93C-4FC0-ACC9-D626341DE7E5}"/>
    <dgm:cxn modelId="{DB74CA48-D2BE-4628-8F89-BA6FC12DE3D4}" type="presOf" srcId="{9B088917-AE7E-4EC8-AF5D-9CA7E860AA32}" destId="{8F6D64C0-816E-42F6-B673-8AD2B6EDF2F9}" srcOrd="1" destOrd="0" presId="urn:microsoft.com/office/officeart/2005/8/layout/list1"/>
    <dgm:cxn modelId="{8FA5626D-5753-4CEA-8C82-E3B4CBCEBFD2}" type="presOf" srcId="{81E02675-DA2D-4934-B3CF-EF900FF43030}" destId="{D4863724-D88F-439F-963D-A6A15E68BC44}" srcOrd="1" destOrd="0" presId="urn:microsoft.com/office/officeart/2005/8/layout/list1"/>
    <dgm:cxn modelId="{C423D470-B060-4B80-877B-6674E04F7CB3}" type="presOf" srcId="{EB61C792-85E5-482C-BD38-73BDDAB27764}" destId="{64C72D5B-CB13-46B4-9ACF-C3B74FF1273A}" srcOrd="1" destOrd="0" presId="urn:microsoft.com/office/officeart/2005/8/layout/list1"/>
    <dgm:cxn modelId="{3D82AC91-C7B8-4522-B44E-0E85B8D8ECD6}" type="presOf" srcId="{53E55652-B1CE-48E7-B1E0-EA6F7015469E}" destId="{71D33805-36EC-4A0C-9672-70BC9E87AC71}" srcOrd="0" destOrd="0" presId="urn:microsoft.com/office/officeart/2005/8/layout/list1"/>
    <dgm:cxn modelId="{DB2D32AF-523F-47CC-B027-CF769F1B8188}" srcId="{53E55652-B1CE-48E7-B1E0-EA6F7015469E}" destId="{81E02675-DA2D-4934-B3CF-EF900FF43030}" srcOrd="3" destOrd="0" parTransId="{4F6B2E8D-A720-470E-AF84-7DB8366537DA}" sibTransId="{B5D9F016-E335-487A-825C-87CCDCF34076}"/>
    <dgm:cxn modelId="{09A0CDDA-680D-46A1-B1E4-E5A106BC9B9F}" type="presOf" srcId="{81E02675-DA2D-4934-B3CF-EF900FF43030}" destId="{0B62BD53-F6D4-489A-A35A-648086A07BCE}" srcOrd="0" destOrd="0" presId="urn:microsoft.com/office/officeart/2005/8/layout/list1"/>
    <dgm:cxn modelId="{843120F4-B369-4D58-91F1-FE49AB972FFB}" type="presOf" srcId="{EB61C792-85E5-482C-BD38-73BDDAB27764}" destId="{6185CF49-A707-414D-8906-25F4FA1F7895}" srcOrd="0" destOrd="0" presId="urn:microsoft.com/office/officeart/2005/8/layout/list1"/>
    <dgm:cxn modelId="{850F81DF-243B-4150-8DED-68B6C864A6D7}" type="presParOf" srcId="{71D33805-36EC-4A0C-9672-70BC9E87AC71}" destId="{CD227AB1-7D1E-4489-AB84-0238B238B004}" srcOrd="0" destOrd="0" presId="urn:microsoft.com/office/officeart/2005/8/layout/list1"/>
    <dgm:cxn modelId="{85D37133-5490-4CBA-B6D9-92279B777261}" type="presParOf" srcId="{CD227AB1-7D1E-4489-AB84-0238B238B004}" destId="{7C7A42BC-C9D3-4F82-B4A7-0224346C2BC1}" srcOrd="0" destOrd="0" presId="urn:microsoft.com/office/officeart/2005/8/layout/list1"/>
    <dgm:cxn modelId="{03EEAAA8-A50B-45F5-B381-4D7749F69F79}" type="presParOf" srcId="{CD227AB1-7D1E-4489-AB84-0238B238B004}" destId="{96895C81-E1DD-4722-B0B2-548A1B96ED91}" srcOrd="1" destOrd="0" presId="urn:microsoft.com/office/officeart/2005/8/layout/list1"/>
    <dgm:cxn modelId="{F371B465-B91C-495F-810E-7240340A5521}" type="presParOf" srcId="{71D33805-36EC-4A0C-9672-70BC9E87AC71}" destId="{E595D270-2D4F-4254-8B66-DB38E877F848}" srcOrd="1" destOrd="0" presId="urn:microsoft.com/office/officeart/2005/8/layout/list1"/>
    <dgm:cxn modelId="{319E0CDA-4D3F-4AC0-83B4-578A49D72016}" type="presParOf" srcId="{71D33805-36EC-4A0C-9672-70BC9E87AC71}" destId="{D98A5BA0-DCE7-4D8E-9F22-F68BED529C9B}" srcOrd="2" destOrd="0" presId="urn:microsoft.com/office/officeart/2005/8/layout/list1"/>
    <dgm:cxn modelId="{D3D588BB-B1B8-4DE2-BCF9-0254C5B7630B}" type="presParOf" srcId="{71D33805-36EC-4A0C-9672-70BC9E87AC71}" destId="{7AE5197E-81D8-4E5C-AECE-92BABD03EC0C}" srcOrd="3" destOrd="0" presId="urn:microsoft.com/office/officeart/2005/8/layout/list1"/>
    <dgm:cxn modelId="{B2069534-0C34-41CE-9A92-B22278484291}" type="presParOf" srcId="{71D33805-36EC-4A0C-9672-70BC9E87AC71}" destId="{95D54F7F-3CD3-4190-ADE1-1482F0D1AAD8}" srcOrd="4" destOrd="0" presId="urn:microsoft.com/office/officeart/2005/8/layout/list1"/>
    <dgm:cxn modelId="{7D92A7EB-F5F8-4762-9873-1BC869323BBF}" type="presParOf" srcId="{95D54F7F-3CD3-4190-ADE1-1482F0D1AAD8}" destId="{6185CF49-A707-414D-8906-25F4FA1F7895}" srcOrd="0" destOrd="0" presId="urn:microsoft.com/office/officeart/2005/8/layout/list1"/>
    <dgm:cxn modelId="{C87FD59B-1902-4C8D-AD8F-0E6B7AB35230}" type="presParOf" srcId="{95D54F7F-3CD3-4190-ADE1-1482F0D1AAD8}" destId="{64C72D5B-CB13-46B4-9ACF-C3B74FF1273A}" srcOrd="1" destOrd="0" presId="urn:microsoft.com/office/officeart/2005/8/layout/list1"/>
    <dgm:cxn modelId="{2B073D4E-C061-4642-B8B2-FE63BE3D3686}" type="presParOf" srcId="{71D33805-36EC-4A0C-9672-70BC9E87AC71}" destId="{18DEE3C1-E30D-4E23-AC75-1816EF690179}" srcOrd="5" destOrd="0" presId="urn:microsoft.com/office/officeart/2005/8/layout/list1"/>
    <dgm:cxn modelId="{7FA06CD5-BA4E-427B-A24A-8148C92145EE}" type="presParOf" srcId="{71D33805-36EC-4A0C-9672-70BC9E87AC71}" destId="{CB7FBB9B-7EB7-4D57-82FE-7AE370176E05}" srcOrd="6" destOrd="0" presId="urn:microsoft.com/office/officeart/2005/8/layout/list1"/>
    <dgm:cxn modelId="{1EB59D68-D6D5-43D9-820F-15C848B70865}" type="presParOf" srcId="{71D33805-36EC-4A0C-9672-70BC9E87AC71}" destId="{AFE1BFD0-1787-4E90-8A31-5A9D48FBEB03}" srcOrd="7" destOrd="0" presId="urn:microsoft.com/office/officeart/2005/8/layout/list1"/>
    <dgm:cxn modelId="{479FB29F-0509-4AAA-84DE-DDFD123732FE}" type="presParOf" srcId="{71D33805-36EC-4A0C-9672-70BC9E87AC71}" destId="{D738658F-26B0-41B4-A0F7-4162BF68E169}" srcOrd="8" destOrd="0" presId="urn:microsoft.com/office/officeart/2005/8/layout/list1"/>
    <dgm:cxn modelId="{A0186EDD-571E-43E5-9E0E-5EC36D50B47A}" type="presParOf" srcId="{D738658F-26B0-41B4-A0F7-4162BF68E169}" destId="{DFD30DC3-9861-4C1F-BDA8-41C9EE5AE94E}" srcOrd="0" destOrd="0" presId="urn:microsoft.com/office/officeart/2005/8/layout/list1"/>
    <dgm:cxn modelId="{C0AA3667-5BCC-4E4C-8313-4100E4629D03}" type="presParOf" srcId="{D738658F-26B0-41B4-A0F7-4162BF68E169}" destId="{8F6D64C0-816E-42F6-B673-8AD2B6EDF2F9}" srcOrd="1" destOrd="0" presId="urn:microsoft.com/office/officeart/2005/8/layout/list1"/>
    <dgm:cxn modelId="{43839CB2-BB78-4321-AC64-5864BBCBC0A5}" type="presParOf" srcId="{71D33805-36EC-4A0C-9672-70BC9E87AC71}" destId="{6095DDBD-98D6-4D2B-B806-A035B3E4E00B}" srcOrd="9" destOrd="0" presId="urn:microsoft.com/office/officeart/2005/8/layout/list1"/>
    <dgm:cxn modelId="{1C32C557-D1D6-492B-97AB-FF6DC1598D35}" type="presParOf" srcId="{71D33805-36EC-4A0C-9672-70BC9E87AC71}" destId="{8BA89160-E162-4736-B6BF-77DEEC93F990}" srcOrd="10" destOrd="0" presId="urn:microsoft.com/office/officeart/2005/8/layout/list1"/>
    <dgm:cxn modelId="{3F8239DF-EE2C-4BD0-9917-B3E8B36B296F}" type="presParOf" srcId="{71D33805-36EC-4A0C-9672-70BC9E87AC71}" destId="{E9BB0A6A-A995-47C4-9395-17C2D26DB1DD}" srcOrd="11" destOrd="0" presId="urn:microsoft.com/office/officeart/2005/8/layout/list1"/>
    <dgm:cxn modelId="{EC4BB544-1E9A-4F67-B9F3-BC8E3112EEBC}" type="presParOf" srcId="{71D33805-36EC-4A0C-9672-70BC9E87AC71}" destId="{D23DA844-BAC4-4DFE-80A7-8CFA791B4887}" srcOrd="12" destOrd="0" presId="urn:microsoft.com/office/officeart/2005/8/layout/list1"/>
    <dgm:cxn modelId="{7E0A88DB-7020-40F5-A174-646456B11DD9}" type="presParOf" srcId="{D23DA844-BAC4-4DFE-80A7-8CFA791B4887}" destId="{0B62BD53-F6D4-489A-A35A-648086A07BCE}" srcOrd="0" destOrd="0" presId="urn:microsoft.com/office/officeart/2005/8/layout/list1"/>
    <dgm:cxn modelId="{2F7BE3C6-A5CB-49CC-AE31-92520361FC7B}" type="presParOf" srcId="{D23DA844-BAC4-4DFE-80A7-8CFA791B4887}" destId="{D4863724-D88F-439F-963D-A6A15E68BC44}" srcOrd="1" destOrd="0" presId="urn:microsoft.com/office/officeart/2005/8/layout/list1"/>
    <dgm:cxn modelId="{7DBF10EF-6594-44EB-B7D5-7DF96E2E5F6A}" type="presParOf" srcId="{71D33805-36EC-4A0C-9672-70BC9E87AC71}" destId="{8778C8BF-587F-428B-87E2-C8B072E811D3}" srcOrd="13" destOrd="0" presId="urn:microsoft.com/office/officeart/2005/8/layout/list1"/>
    <dgm:cxn modelId="{47E2A1DE-884D-44A0-9D88-652580CAAB8E}" type="presParOf" srcId="{71D33805-36EC-4A0C-9672-70BC9E87AC71}" destId="{89D1CD33-788A-4211-A6B2-37D907ED52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A5BA0-DCE7-4D8E-9F22-F68BED529C9B}">
      <dsp:nvSpPr>
        <dsp:cNvPr id="0" name=""/>
        <dsp:cNvSpPr/>
      </dsp:nvSpPr>
      <dsp:spPr>
        <a:xfrm>
          <a:off x="0" y="500286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95C81-E1DD-4722-B0B2-548A1B96ED91}">
      <dsp:nvSpPr>
        <dsp:cNvPr id="0" name=""/>
        <dsp:cNvSpPr/>
      </dsp:nvSpPr>
      <dsp:spPr>
        <a:xfrm>
          <a:off x="538619" y="87006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Cut</a:t>
          </a:r>
        </a:p>
      </dsp:txBody>
      <dsp:txXfrm>
        <a:off x="578968" y="127355"/>
        <a:ext cx="7459980" cy="745862"/>
      </dsp:txXfrm>
    </dsp:sp>
    <dsp:sp modelId="{CB7FBB9B-7EB7-4D57-82FE-7AE370176E05}">
      <dsp:nvSpPr>
        <dsp:cNvPr id="0" name=""/>
        <dsp:cNvSpPr/>
      </dsp:nvSpPr>
      <dsp:spPr>
        <a:xfrm>
          <a:off x="0" y="1770367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72D5B-CB13-46B4-9ACF-C3B74FF1273A}">
      <dsp:nvSpPr>
        <dsp:cNvPr id="0" name=""/>
        <dsp:cNvSpPr/>
      </dsp:nvSpPr>
      <dsp:spPr>
        <a:xfrm>
          <a:off x="538619" y="1357086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Copy</a:t>
          </a:r>
        </a:p>
      </dsp:txBody>
      <dsp:txXfrm>
        <a:off x="578968" y="1397435"/>
        <a:ext cx="7459980" cy="745862"/>
      </dsp:txXfrm>
    </dsp:sp>
    <dsp:sp modelId="{8BA89160-E162-4736-B6BF-77DEEC93F990}">
      <dsp:nvSpPr>
        <dsp:cNvPr id="0" name=""/>
        <dsp:cNvSpPr/>
      </dsp:nvSpPr>
      <dsp:spPr>
        <a:xfrm>
          <a:off x="0" y="3040447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D64C0-816E-42F6-B673-8AD2B6EDF2F9}">
      <dsp:nvSpPr>
        <dsp:cNvPr id="0" name=""/>
        <dsp:cNvSpPr/>
      </dsp:nvSpPr>
      <dsp:spPr>
        <a:xfrm>
          <a:off x="538619" y="2627167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Paste</a:t>
          </a:r>
        </a:p>
      </dsp:txBody>
      <dsp:txXfrm>
        <a:off x="578968" y="2667516"/>
        <a:ext cx="7459980" cy="745862"/>
      </dsp:txXfrm>
    </dsp:sp>
    <dsp:sp modelId="{89D1CD33-788A-4211-A6B2-37D907ED52AD}">
      <dsp:nvSpPr>
        <dsp:cNvPr id="0" name=""/>
        <dsp:cNvSpPr/>
      </dsp:nvSpPr>
      <dsp:spPr>
        <a:xfrm>
          <a:off x="0" y="4310527"/>
          <a:ext cx="10772398" cy="7056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63724-D88F-439F-963D-A6A15E68BC44}">
      <dsp:nvSpPr>
        <dsp:cNvPr id="0" name=""/>
        <dsp:cNvSpPr/>
      </dsp:nvSpPr>
      <dsp:spPr>
        <a:xfrm>
          <a:off x="538619" y="3897247"/>
          <a:ext cx="7540678" cy="8265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020" tIns="0" rIns="2850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u="none" kern="1200" dirty="0"/>
            <a:t>PasteSpecial</a:t>
          </a:r>
          <a:endParaRPr lang="en-US" sz="2800" kern="1200" dirty="0"/>
        </a:p>
      </dsp:txBody>
      <dsp:txXfrm>
        <a:off x="578968" y="3937596"/>
        <a:ext cx="745998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73F617-23A2-4935-BB9D-0E9CB7875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902389"/>
              </p:ext>
            </p:extLst>
          </p:nvPr>
        </p:nvGraphicFramePr>
        <p:xfrm>
          <a:off x="709801" y="1672696"/>
          <a:ext cx="10772398" cy="51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31</cp:revision>
  <dcterms:created xsi:type="dcterms:W3CDTF">2021-03-04T17:24:06Z</dcterms:created>
  <dcterms:modified xsi:type="dcterms:W3CDTF">2021-04-24T13:38:45Z</dcterms:modified>
</cp:coreProperties>
</file>