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55652-B1CE-48E7-B1E0-EA6F7015469E}" type="doc">
      <dgm:prSet loTypeId="urn:microsoft.com/office/officeart/2005/8/layout/hList6" loCatId="list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088917-AE7E-4EC8-AF5D-9CA7E860AA32}">
      <dgm:prSet phldrT="[Text]"/>
      <dgm:spPr/>
      <dgm:t>
        <a:bodyPr/>
        <a:lstStyle/>
        <a:p>
          <a:r>
            <a:rPr lang="en-US" dirty="0"/>
            <a:t>Convert Range To Table</a:t>
          </a:r>
        </a:p>
      </dgm:t>
    </dgm:pt>
    <dgm:pt modelId="{F0774E36-85B9-415F-B173-B6BBE6C279F7}" type="parTrans" cxnId="{76AB2163-33C6-4FA8-BA35-04CEB0D2BE81}">
      <dgm:prSet/>
      <dgm:spPr/>
      <dgm:t>
        <a:bodyPr/>
        <a:lstStyle/>
        <a:p>
          <a:endParaRPr lang="en-US"/>
        </a:p>
      </dgm:t>
    </dgm:pt>
    <dgm:pt modelId="{025CAAA8-D93C-4FC0-ACC9-D626341DE7E5}" type="sibTrans" cxnId="{76AB2163-33C6-4FA8-BA35-04CEB0D2BE81}">
      <dgm:prSet/>
      <dgm:spPr/>
      <dgm:t>
        <a:bodyPr/>
        <a:lstStyle/>
        <a:p>
          <a:endParaRPr lang="en-US"/>
        </a:p>
      </dgm:t>
    </dgm:pt>
    <dgm:pt modelId="{81E02675-DA2D-4934-B3CF-EF900FF43030}">
      <dgm:prSet phldrT="[Text]"/>
      <dgm:spPr/>
      <dgm:t>
        <a:bodyPr/>
        <a:lstStyle/>
        <a:p>
          <a:r>
            <a:rPr lang="en-US" b="0" i="0" u="none" dirty="0"/>
            <a:t>Convert Table To Range</a:t>
          </a:r>
          <a:endParaRPr lang="en-US" dirty="0"/>
        </a:p>
      </dgm:t>
    </dgm:pt>
    <dgm:pt modelId="{4F6B2E8D-A720-470E-AF84-7DB8366537DA}" type="parTrans" cxnId="{DB2D32AF-523F-47CC-B027-CF769F1B8188}">
      <dgm:prSet/>
      <dgm:spPr/>
      <dgm:t>
        <a:bodyPr/>
        <a:lstStyle/>
        <a:p>
          <a:endParaRPr lang="en-US"/>
        </a:p>
      </dgm:t>
    </dgm:pt>
    <dgm:pt modelId="{B5D9F016-E335-487A-825C-87CCDCF34076}" type="sibTrans" cxnId="{DB2D32AF-523F-47CC-B027-CF769F1B8188}">
      <dgm:prSet/>
      <dgm:spPr/>
      <dgm:t>
        <a:bodyPr/>
        <a:lstStyle/>
        <a:p>
          <a:endParaRPr lang="en-US"/>
        </a:p>
      </dgm:t>
    </dgm:pt>
    <dgm:pt modelId="{12B85A55-2601-46B8-A245-2632885CC450}">
      <dgm:prSet phldrT="[Text]"/>
      <dgm:spPr/>
      <dgm:t>
        <a:bodyPr/>
        <a:lstStyle/>
        <a:p>
          <a:r>
            <a:rPr lang="en-US" dirty="0"/>
            <a:t>Change Table Style</a:t>
          </a:r>
        </a:p>
      </dgm:t>
    </dgm:pt>
    <dgm:pt modelId="{15D72EB3-E3C3-41D2-BBB0-7813B350AB56}" type="parTrans" cxnId="{7B7CF25A-1BE2-4B4D-B0D6-6FB9C83B74F4}">
      <dgm:prSet/>
      <dgm:spPr/>
      <dgm:t>
        <a:bodyPr/>
        <a:lstStyle/>
        <a:p>
          <a:endParaRPr lang="en-US"/>
        </a:p>
      </dgm:t>
    </dgm:pt>
    <dgm:pt modelId="{946B0F95-F8A9-4968-8B7E-F83DDE5710A6}" type="sibTrans" cxnId="{7B7CF25A-1BE2-4B4D-B0D6-6FB9C83B74F4}">
      <dgm:prSet/>
      <dgm:spPr/>
      <dgm:t>
        <a:bodyPr/>
        <a:lstStyle/>
        <a:p>
          <a:endParaRPr lang="en-US"/>
        </a:p>
      </dgm:t>
    </dgm:pt>
    <dgm:pt modelId="{84EDE902-3D32-4D75-A3F6-6B342BB62E3A}" type="pres">
      <dgm:prSet presAssocID="{53E55652-B1CE-48E7-B1E0-EA6F7015469E}" presName="Name0" presStyleCnt="0">
        <dgm:presLayoutVars>
          <dgm:dir/>
          <dgm:resizeHandles val="exact"/>
        </dgm:presLayoutVars>
      </dgm:prSet>
      <dgm:spPr/>
    </dgm:pt>
    <dgm:pt modelId="{0E689A03-5640-4950-A5E2-9F392B1613E8}" type="pres">
      <dgm:prSet presAssocID="{9B088917-AE7E-4EC8-AF5D-9CA7E860AA32}" presName="node" presStyleLbl="node1" presStyleIdx="0" presStyleCnt="3">
        <dgm:presLayoutVars>
          <dgm:bulletEnabled val="1"/>
        </dgm:presLayoutVars>
      </dgm:prSet>
      <dgm:spPr/>
    </dgm:pt>
    <dgm:pt modelId="{923CA2C9-5EF6-4859-850C-616B20783A26}" type="pres">
      <dgm:prSet presAssocID="{025CAAA8-D93C-4FC0-ACC9-D626341DE7E5}" presName="sibTrans" presStyleCnt="0"/>
      <dgm:spPr/>
    </dgm:pt>
    <dgm:pt modelId="{78938D17-3582-4286-82CE-6158339F4F6C}" type="pres">
      <dgm:prSet presAssocID="{81E02675-DA2D-4934-B3CF-EF900FF43030}" presName="node" presStyleLbl="node1" presStyleIdx="1" presStyleCnt="3">
        <dgm:presLayoutVars>
          <dgm:bulletEnabled val="1"/>
        </dgm:presLayoutVars>
      </dgm:prSet>
      <dgm:spPr/>
    </dgm:pt>
    <dgm:pt modelId="{CCE84DF8-297E-431C-A105-7EBA12394616}" type="pres">
      <dgm:prSet presAssocID="{B5D9F016-E335-487A-825C-87CCDCF34076}" presName="sibTrans" presStyleCnt="0"/>
      <dgm:spPr/>
    </dgm:pt>
    <dgm:pt modelId="{3F80E8D6-35C4-4E78-B79F-FA1876327FB4}" type="pres">
      <dgm:prSet presAssocID="{12B85A55-2601-46B8-A245-2632885CC450}" presName="node" presStyleLbl="node1" presStyleIdx="2" presStyleCnt="3">
        <dgm:presLayoutVars>
          <dgm:bulletEnabled val="1"/>
        </dgm:presLayoutVars>
      </dgm:prSet>
      <dgm:spPr/>
    </dgm:pt>
  </dgm:ptLst>
  <dgm:cxnLst>
    <dgm:cxn modelId="{76AB2163-33C6-4FA8-BA35-04CEB0D2BE81}" srcId="{53E55652-B1CE-48E7-B1E0-EA6F7015469E}" destId="{9B088917-AE7E-4EC8-AF5D-9CA7E860AA32}" srcOrd="0" destOrd="0" parTransId="{F0774E36-85B9-415F-B173-B6BBE6C279F7}" sibTransId="{025CAAA8-D93C-4FC0-ACC9-D626341DE7E5}"/>
    <dgm:cxn modelId="{E9563C70-082E-460B-BE55-09B91295C354}" type="presOf" srcId="{53E55652-B1CE-48E7-B1E0-EA6F7015469E}" destId="{84EDE902-3D32-4D75-A3F6-6B342BB62E3A}" srcOrd="0" destOrd="0" presId="urn:microsoft.com/office/officeart/2005/8/layout/hList6"/>
    <dgm:cxn modelId="{7B7CF25A-1BE2-4B4D-B0D6-6FB9C83B74F4}" srcId="{53E55652-B1CE-48E7-B1E0-EA6F7015469E}" destId="{12B85A55-2601-46B8-A245-2632885CC450}" srcOrd="2" destOrd="0" parTransId="{15D72EB3-E3C3-41D2-BBB0-7813B350AB56}" sibTransId="{946B0F95-F8A9-4968-8B7E-F83DDE5710A6}"/>
    <dgm:cxn modelId="{DB2D32AF-523F-47CC-B027-CF769F1B8188}" srcId="{53E55652-B1CE-48E7-B1E0-EA6F7015469E}" destId="{81E02675-DA2D-4934-B3CF-EF900FF43030}" srcOrd="1" destOrd="0" parTransId="{4F6B2E8D-A720-470E-AF84-7DB8366537DA}" sibTransId="{B5D9F016-E335-487A-825C-87CCDCF34076}"/>
    <dgm:cxn modelId="{95052CB6-BB76-4346-BC8E-116FDB1DE344}" type="presOf" srcId="{81E02675-DA2D-4934-B3CF-EF900FF43030}" destId="{78938D17-3582-4286-82CE-6158339F4F6C}" srcOrd="0" destOrd="0" presId="urn:microsoft.com/office/officeart/2005/8/layout/hList6"/>
    <dgm:cxn modelId="{ACEAE8D5-EA10-4D4E-928F-D1DBDCE36981}" type="presOf" srcId="{9B088917-AE7E-4EC8-AF5D-9CA7E860AA32}" destId="{0E689A03-5640-4950-A5E2-9F392B1613E8}" srcOrd="0" destOrd="0" presId="urn:microsoft.com/office/officeart/2005/8/layout/hList6"/>
    <dgm:cxn modelId="{911BCBFA-A7AC-4850-AC08-18744D4A7E29}" type="presOf" srcId="{12B85A55-2601-46B8-A245-2632885CC450}" destId="{3F80E8D6-35C4-4E78-B79F-FA1876327FB4}" srcOrd="0" destOrd="0" presId="urn:microsoft.com/office/officeart/2005/8/layout/hList6"/>
    <dgm:cxn modelId="{8C3A495B-3019-4F58-83F4-C973293CE383}" type="presParOf" srcId="{84EDE902-3D32-4D75-A3F6-6B342BB62E3A}" destId="{0E689A03-5640-4950-A5E2-9F392B1613E8}" srcOrd="0" destOrd="0" presId="urn:microsoft.com/office/officeart/2005/8/layout/hList6"/>
    <dgm:cxn modelId="{BEA0164C-8412-4210-9143-E503F45B21BE}" type="presParOf" srcId="{84EDE902-3D32-4D75-A3F6-6B342BB62E3A}" destId="{923CA2C9-5EF6-4859-850C-616B20783A26}" srcOrd="1" destOrd="0" presId="urn:microsoft.com/office/officeart/2005/8/layout/hList6"/>
    <dgm:cxn modelId="{21BF7ECD-1C44-4A46-90CA-CBA8E9A46384}" type="presParOf" srcId="{84EDE902-3D32-4D75-A3F6-6B342BB62E3A}" destId="{78938D17-3582-4286-82CE-6158339F4F6C}" srcOrd="2" destOrd="0" presId="urn:microsoft.com/office/officeart/2005/8/layout/hList6"/>
    <dgm:cxn modelId="{AC4342CB-41ED-45F7-9790-6345CCB5A8A8}" type="presParOf" srcId="{84EDE902-3D32-4D75-A3F6-6B342BB62E3A}" destId="{CCE84DF8-297E-431C-A105-7EBA12394616}" srcOrd="3" destOrd="0" presId="urn:microsoft.com/office/officeart/2005/8/layout/hList6"/>
    <dgm:cxn modelId="{30C9107B-81A9-4581-9F96-299E9E7D7C2B}" type="presParOf" srcId="{84EDE902-3D32-4D75-A3F6-6B342BB62E3A}" destId="{3F80E8D6-35C4-4E78-B79F-FA1876327FB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89A03-5640-4950-A5E2-9F392B1613E8}">
      <dsp:nvSpPr>
        <dsp:cNvPr id="0" name=""/>
        <dsp:cNvSpPr/>
      </dsp:nvSpPr>
      <dsp:spPr>
        <a:xfrm rot="16200000">
          <a:off x="-832415" y="833736"/>
          <a:ext cx="5103134" cy="343566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Convert Range To Table</a:t>
          </a:r>
        </a:p>
      </dsp:txBody>
      <dsp:txXfrm rot="5400000">
        <a:off x="1322" y="1020626"/>
        <a:ext cx="3435660" cy="3061880"/>
      </dsp:txXfrm>
    </dsp:sp>
    <dsp:sp modelId="{78938D17-3582-4286-82CE-6158339F4F6C}">
      <dsp:nvSpPr>
        <dsp:cNvPr id="0" name=""/>
        <dsp:cNvSpPr/>
      </dsp:nvSpPr>
      <dsp:spPr>
        <a:xfrm rot="16200000">
          <a:off x="2860920" y="833736"/>
          <a:ext cx="5103134" cy="3435660"/>
        </a:xfrm>
        <a:prstGeom prst="flowChartManualOperati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i="0" u="none" kern="1200" dirty="0"/>
            <a:t>Convert Table To Range</a:t>
          </a:r>
          <a:endParaRPr lang="en-US" sz="6300" kern="1200" dirty="0"/>
        </a:p>
      </dsp:txBody>
      <dsp:txXfrm rot="5400000">
        <a:off x="3694657" y="1020626"/>
        <a:ext cx="3435660" cy="3061880"/>
      </dsp:txXfrm>
    </dsp:sp>
    <dsp:sp modelId="{3F80E8D6-35C4-4E78-B79F-FA1876327FB4}">
      <dsp:nvSpPr>
        <dsp:cNvPr id="0" name=""/>
        <dsp:cNvSpPr/>
      </dsp:nvSpPr>
      <dsp:spPr>
        <a:xfrm rot="16200000">
          <a:off x="6554255" y="833736"/>
          <a:ext cx="5103134" cy="3435660"/>
        </a:xfrm>
        <a:prstGeom prst="flowChartManualOperati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Change Table Style</a:t>
          </a:r>
        </a:p>
      </dsp:txBody>
      <dsp:txXfrm rot="5400000">
        <a:off x="7387992" y="1020626"/>
        <a:ext cx="3435660" cy="306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602AFE-E0B6-4B3B-A2F6-3F7083D3C3CC}"/>
              </a:ext>
            </a:extLst>
          </p:cNvPr>
          <p:cNvSpPr/>
          <p:nvPr/>
        </p:nvSpPr>
        <p:spPr>
          <a:xfrm>
            <a:off x="3645542" y="2724150"/>
            <a:ext cx="459613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5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73F617-23A2-4935-BB9D-0E9CB787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06788"/>
              </p:ext>
            </p:extLst>
          </p:nvPr>
        </p:nvGraphicFramePr>
        <p:xfrm>
          <a:off x="657225" y="1672696"/>
          <a:ext cx="10824974" cy="51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38</cp:revision>
  <dcterms:created xsi:type="dcterms:W3CDTF">2021-03-04T17:24:06Z</dcterms:created>
  <dcterms:modified xsi:type="dcterms:W3CDTF">2021-04-29T13:51:25Z</dcterms:modified>
</cp:coreProperties>
</file>