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602AFE-E0B6-4B3B-A2F6-3F7083D3C3CC}"/>
              </a:ext>
            </a:extLst>
          </p:cNvPr>
          <p:cNvSpPr/>
          <p:nvPr/>
        </p:nvSpPr>
        <p:spPr>
          <a:xfrm>
            <a:off x="1982540" y="3152775"/>
            <a:ext cx="82269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46CE4-42B8-49F2-9434-0C2D7B04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BF39AD-D4BE-4C8E-84AE-BE555C1B8E84}"/>
              </a:ext>
            </a:extLst>
          </p:cNvPr>
          <p:cNvSpPr txBox="1"/>
          <p:nvPr/>
        </p:nvSpPr>
        <p:spPr>
          <a:xfrm>
            <a:off x="3886200" y="501953"/>
            <a:ext cx="461962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chemeClr val="accent2">
                    <a:lumMod val="50000"/>
                  </a:schemeClr>
                </a:solidFill>
              </a:rPr>
              <a:t>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7F047-AD55-4FBE-980B-51979B192E09}"/>
              </a:ext>
            </a:extLst>
          </p:cNvPr>
          <p:cNvSpPr txBox="1"/>
          <p:nvPr/>
        </p:nvSpPr>
        <p:spPr>
          <a:xfrm>
            <a:off x="781050" y="2204234"/>
            <a:ext cx="10887075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xlValidateCustom</a:t>
            </a: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</a:rPr>
              <a:t>	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xlValidateDate</a:t>
            </a:r>
            <a:endParaRPr lang="en-US" sz="36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xlValidateDecimal</a:t>
            </a:r>
            <a:r>
              <a:rPr lang="en-US" sz="3600" b="1" dirty="0">
                <a:solidFill>
                  <a:schemeClr val="bg1"/>
                </a:solidFill>
                <a:latin typeface="Raleway Medium" pitchFamily="2" charset="0"/>
              </a:rPr>
              <a:t>	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xlValidateInputOnly</a:t>
            </a:r>
            <a:endParaRPr lang="en-US" sz="3600" b="1" dirty="0">
              <a:solidFill>
                <a:schemeClr val="bg1"/>
              </a:solidFill>
              <a:latin typeface="Raleway Medium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xlValidateList</a:t>
            </a:r>
            <a:r>
              <a:rPr lang="en-US" sz="3600" b="1" dirty="0">
                <a:solidFill>
                  <a:schemeClr val="bg1"/>
                </a:solidFill>
                <a:latin typeface="Raleway Medium" pitchFamily="2" charset="0"/>
              </a:rPr>
              <a:t>		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xlValidateTextLength</a:t>
            </a:r>
            <a:endParaRPr lang="en-US" sz="3600" b="1" dirty="0">
              <a:solidFill>
                <a:schemeClr val="bg1"/>
              </a:solidFill>
              <a:latin typeface="Raleway Medium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xlValidateTime</a:t>
            </a:r>
            <a:r>
              <a:rPr lang="en-US" sz="3600" b="1" dirty="0">
                <a:solidFill>
                  <a:schemeClr val="bg1"/>
                </a:solidFill>
                <a:latin typeface="Raleway Medium" pitchFamily="2" charset="0"/>
              </a:rPr>
              <a:t>		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xlValidateWholeNumber</a:t>
            </a:r>
            <a:endParaRPr lang="en-US" sz="3600" b="1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46CE4-42B8-49F2-9434-0C2D7B04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BF39AD-D4BE-4C8E-84AE-BE555C1B8E84}"/>
              </a:ext>
            </a:extLst>
          </p:cNvPr>
          <p:cNvSpPr txBox="1"/>
          <p:nvPr/>
        </p:nvSpPr>
        <p:spPr>
          <a:xfrm>
            <a:off x="3276600" y="569357"/>
            <a:ext cx="461962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chemeClr val="accent2">
                    <a:lumMod val="50000"/>
                  </a:schemeClr>
                </a:solidFill>
              </a:rPr>
              <a:t>Alert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7F047-AD55-4FBE-980B-51979B192E09}"/>
              </a:ext>
            </a:extLst>
          </p:cNvPr>
          <p:cNvSpPr txBox="1"/>
          <p:nvPr/>
        </p:nvSpPr>
        <p:spPr>
          <a:xfrm>
            <a:off x="1562101" y="2204234"/>
            <a:ext cx="9801224" cy="3685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i="0" dirty="0">
                <a:solidFill>
                  <a:schemeClr val="bg1"/>
                </a:solidFill>
                <a:effectLst/>
                <a:latin typeface="Raleway Medium" pitchFamily="2" charset="0"/>
              </a:rPr>
              <a:t>xlValidAlertInformation</a:t>
            </a:r>
          </a:p>
          <a:p>
            <a:pPr>
              <a:lnSpc>
                <a:spcPct val="150000"/>
              </a:lnSpc>
            </a:pPr>
            <a:r>
              <a:rPr lang="en-US" sz="5400" b="1" i="0" dirty="0">
                <a:solidFill>
                  <a:schemeClr val="bg1"/>
                </a:solidFill>
                <a:effectLst/>
                <a:latin typeface="Raleway Medium" pitchFamily="2" charset="0"/>
              </a:rPr>
              <a:t>xlValidAlertStop</a:t>
            </a:r>
            <a:endParaRPr lang="en-US" sz="5400" b="1" dirty="0">
              <a:solidFill>
                <a:schemeClr val="bg1"/>
              </a:solidFill>
              <a:latin typeface="Raleway Medium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5400" b="1" i="0" dirty="0">
                <a:solidFill>
                  <a:schemeClr val="bg1"/>
                </a:solidFill>
                <a:effectLst/>
                <a:latin typeface="Raleway Medium" pitchFamily="2" charset="0"/>
              </a:rPr>
              <a:t>xlValidAlertWarning</a:t>
            </a:r>
            <a:endParaRPr lang="en-US" sz="5400" dirty="0">
              <a:solidFill>
                <a:schemeClr val="bg1"/>
              </a:solidFill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46CE4-42B8-49F2-9434-0C2D7B04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BF39AD-D4BE-4C8E-84AE-BE555C1B8E84}"/>
              </a:ext>
            </a:extLst>
          </p:cNvPr>
          <p:cNvSpPr txBox="1"/>
          <p:nvPr/>
        </p:nvSpPr>
        <p:spPr>
          <a:xfrm>
            <a:off x="3276600" y="569357"/>
            <a:ext cx="461962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chemeClr val="accent2">
                    <a:lumMod val="50000"/>
                  </a:schemeClr>
                </a:solidFill>
              </a:rPr>
              <a:t>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7F047-AD55-4FBE-980B-51979B192E09}"/>
              </a:ext>
            </a:extLst>
          </p:cNvPr>
          <p:cNvSpPr txBox="1"/>
          <p:nvPr/>
        </p:nvSpPr>
        <p:spPr>
          <a:xfrm>
            <a:off x="1562101" y="2204234"/>
            <a:ext cx="9801224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xlBetween</a:t>
            </a: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</a:rPr>
              <a:t>				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xlEqual</a:t>
            </a:r>
            <a:endParaRPr lang="en-US" sz="36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xlGreater</a:t>
            </a: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</a:rPr>
              <a:t>				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xlGreaterEqual</a:t>
            </a:r>
          </a:p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xlLess</a:t>
            </a: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</a:rPr>
              <a:t>					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xlLessEqual</a:t>
            </a:r>
          </a:p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xlNotBetween</a:t>
            </a: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</a:rPr>
              <a:t>			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xlNotEqual</a:t>
            </a:r>
            <a:endParaRPr lang="en-US" sz="3600" dirty="0">
              <a:solidFill>
                <a:schemeClr val="bg1"/>
              </a:solidFill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7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Raleway Medium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44</cp:revision>
  <dcterms:created xsi:type="dcterms:W3CDTF">2021-03-04T17:24:06Z</dcterms:created>
  <dcterms:modified xsi:type="dcterms:W3CDTF">2021-05-07T06:05:58Z</dcterms:modified>
</cp:coreProperties>
</file>