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4D87C-05B9-4943-94F9-A7FEE34C0910}"/>
              </a:ext>
            </a:extLst>
          </p:cNvPr>
          <p:cNvSpPr txBox="1"/>
          <p:nvPr/>
        </p:nvSpPr>
        <p:spPr>
          <a:xfrm>
            <a:off x="790575" y="2228850"/>
            <a:ext cx="1061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File System Object</a:t>
            </a:r>
          </a:p>
        </p:txBody>
      </p:sp>
    </p:spTree>
    <p:extLst>
      <p:ext uri="{BB962C8B-B14F-4D97-AF65-F5344CB8AC3E}">
        <p14:creationId xmlns:p14="http://schemas.microsoft.com/office/powerpoint/2010/main" val="11959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E86-C7F3-47FF-A240-69FA4141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Lecture - 7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4774-C099-4B58-A4A2-7840F205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Compile data from all Nested Folders</a:t>
            </a:r>
          </a:p>
        </p:txBody>
      </p:sp>
    </p:spTree>
    <p:extLst>
      <p:ext uri="{BB962C8B-B14F-4D97-AF65-F5344CB8AC3E}">
        <p14:creationId xmlns:p14="http://schemas.microsoft.com/office/powerpoint/2010/main" val="54818583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224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Arial Nova Light</vt:lpstr>
      <vt:lpstr>Elephant</vt:lpstr>
      <vt:lpstr>ModOverlayVTI</vt:lpstr>
      <vt:lpstr>PowerPoint Presentation</vt:lpstr>
      <vt:lpstr>Lecture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30</cp:revision>
  <dcterms:created xsi:type="dcterms:W3CDTF">2021-05-08T07:44:57Z</dcterms:created>
  <dcterms:modified xsi:type="dcterms:W3CDTF">2021-05-25T00:01:49Z</dcterms:modified>
</cp:coreProperties>
</file>