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4D87C-05B9-4943-94F9-A7FEE34C0910}"/>
              </a:ext>
            </a:extLst>
          </p:cNvPr>
          <p:cNvSpPr txBox="1"/>
          <p:nvPr/>
        </p:nvSpPr>
        <p:spPr>
          <a:xfrm>
            <a:off x="790575" y="2228850"/>
            <a:ext cx="10610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Early Vs Later Binding</a:t>
            </a:r>
          </a:p>
        </p:txBody>
      </p:sp>
    </p:spTree>
    <p:extLst>
      <p:ext uri="{BB962C8B-B14F-4D97-AF65-F5344CB8AC3E}">
        <p14:creationId xmlns:p14="http://schemas.microsoft.com/office/powerpoint/2010/main" val="1195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E86-C7F3-47FF-A240-69FA4141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Lecture - 9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4774-C099-4B58-A4A2-7840F205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Binding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Types of Binding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Advantages of Early/Later Binding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Disadvantages of Early/Later Binding</a:t>
            </a:r>
          </a:p>
        </p:txBody>
      </p:sp>
    </p:spTree>
    <p:extLst>
      <p:ext uri="{BB962C8B-B14F-4D97-AF65-F5344CB8AC3E}">
        <p14:creationId xmlns:p14="http://schemas.microsoft.com/office/powerpoint/2010/main" val="5481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B2F3-3FAA-4C8F-B8F1-87AAB033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3665-B8C6-4C45-8691-30BCBE8B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badi" panose="020B0604020104020204" pitchFamily="34" charset="0"/>
              </a:rPr>
              <a:t>The compiler performs a process called binding when an object is assigned to an object variable.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446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B2F3-3FAA-4C8F-B8F1-87AAB033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Types Of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3665-B8C6-4C45-8691-30BCBE8B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Early Binding or Static Binding or Compile Time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Later Binding or Dynamic Binding or Run Time Binding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94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B2F3-3FAA-4C8F-B8F1-87AAB033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Advantages Of Early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3665-B8C6-4C45-8691-30BCBE8B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Intelligence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Better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Access to Object Model in Object Browser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75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B2F3-3FAA-4C8F-B8F1-87AAB033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Disadvantages Of Early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3665-B8C6-4C45-8691-30BCBE8B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Compatibility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Bigger File Size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167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B2F3-3FAA-4C8F-B8F1-87AAB033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Advantages Of Later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3665-B8C6-4C45-8691-30BCBE8B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Version Independent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Faster Compilation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551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B2F3-3FAA-4C8F-B8F1-87AAB033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Disadvantages Of Early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3665-B8C6-4C45-8691-30BCBE8B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No VBE Intelligence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Compilation Error at Run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Abadi" panose="020B0604020104020204" pitchFamily="34" charset="0"/>
              </a:rPr>
              <a:t>No Access to Object Model in Object Browser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5408721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307</TotalTime>
  <Words>113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Arial Nova Light</vt:lpstr>
      <vt:lpstr>Elephant</vt:lpstr>
      <vt:lpstr>ModOverlayVTI</vt:lpstr>
      <vt:lpstr>PowerPoint Presentation</vt:lpstr>
      <vt:lpstr>Lecture - 9</vt:lpstr>
      <vt:lpstr>Binding</vt:lpstr>
      <vt:lpstr>Types Of Binding</vt:lpstr>
      <vt:lpstr>Advantages Of Early Binding</vt:lpstr>
      <vt:lpstr>Disadvantages Of Early Binding</vt:lpstr>
      <vt:lpstr>Advantages Of Later Binding</vt:lpstr>
      <vt:lpstr>Disadvantages Of Early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Mahendra Singh</cp:lastModifiedBy>
  <cp:revision>34</cp:revision>
  <dcterms:created xsi:type="dcterms:W3CDTF">2021-05-08T07:44:57Z</dcterms:created>
  <dcterms:modified xsi:type="dcterms:W3CDTF">2021-05-28T03:09:14Z</dcterms:modified>
</cp:coreProperties>
</file>