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6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702DE-54C6-40B3-8F75-0647DEFD8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r>
              <a:rPr lang="en-US" sz="2700" dirty="0"/>
              <a:t>Get List of all Sheets Name From any Workbook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ACF6A-6CDA-49DB-BBFB-50CFB2E0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VBA Projects</a:t>
            </a:r>
          </a:p>
        </p:txBody>
      </p:sp>
      <p:pic>
        <p:nvPicPr>
          <p:cNvPr id="1028" name="Picture 4" descr="Grouping worksheets in Microsoft Excel">
            <a:extLst>
              <a:ext uri="{FF2B5EF4-FFF2-40B4-BE49-F238E27FC236}">
                <a16:creationId xmlns:a16="http://schemas.microsoft.com/office/drawing/2014/main" id="{BD24F490-A7D6-48EB-9707-42F2671F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-1"/>
            <a:ext cx="67818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496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C89496"/>
      </a:accent1>
      <a:accent2>
        <a:srgbClr val="BC947D"/>
      </a:accent2>
      <a:accent3>
        <a:srgbClr val="ADA380"/>
      </a:accent3>
      <a:accent4>
        <a:srgbClr val="9DA970"/>
      </a:accent4>
      <a:accent5>
        <a:srgbClr val="90AC7F"/>
      </a:accent5>
      <a:accent6>
        <a:srgbClr val="75B178"/>
      </a:accent6>
      <a:hlink>
        <a:srgbClr val="568E8B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 Get List of all Sheets Name From any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Get List of all Sheets Name From any Workbook</dc:title>
  <dc:creator>S A</dc:creator>
  <cp:lastModifiedBy>S A</cp:lastModifiedBy>
  <cp:revision>1</cp:revision>
  <dcterms:created xsi:type="dcterms:W3CDTF">2021-02-17T16:48:08Z</dcterms:created>
  <dcterms:modified xsi:type="dcterms:W3CDTF">2021-02-17T16:52:29Z</dcterms:modified>
</cp:coreProperties>
</file>