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46CE4-42B8-49F2-9434-0C2D7B04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2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10</cp:revision>
  <dcterms:created xsi:type="dcterms:W3CDTF">2021-03-04T17:24:06Z</dcterms:created>
  <dcterms:modified xsi:type="dcterms:W3CDTF">2021-05-01T03:15:33Z</dcterms:modified>
</cp:coreProperties>
</file>