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056E-161B-4ADA-A2C7-849BE2C2B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A22DD-7601-40F1-B5BB-B8CFB1902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08B67-123A-479F-A990-F0BA60E5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DA982-13D9-4334-9D6E-6D392B80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F0FB-2F67-4FAD-B827-85BAB746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1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2177-C775-46D6-8247-8A9713A2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6D01F-06C6-4294-9FE0-9210120AC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AC062-F376-4453-AC98-C519B220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A57E7-67E9-4775-BE98-AE3E6B8F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28170-B25D-483B-84A3-48BD5D94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8BB8D-55D6-4673-91CA-FA7D281D0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7F020-923B-4098-8934-47BA3E9EC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9A5DE-9844-4483-870F-25C18A29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CC9A4-4DAB-43A8-897F-8F3CEE04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E6BBE-C4AF-428F-B0E4-17A23C3D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1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CF3D-A01C-42FF-AE06-D6EDADAD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673E-7FCD-47C2-A52D-3A8F8E6EF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4967-0F24-4A75-9559-C0E95434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1897-3A4F-40D2-9C4E-55210D94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1493-595C-4692-821F-F3F23C52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FAD7-EDAD-491E-A227-EAD7F685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C495D-9B9E-4B7E-9ED3-6EE39974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BF871-51AA-4AAF-86BF-7DC51F60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AECAC-6013-4FA3-98C3-D9E55807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458C-ECCD-48DC-9635-B0DF2319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7031-728A-4BE9-A6CE-CBB2EA8C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1028-012A-405C-B5C2-4CDB9EE37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28E0-D121-4964-882A-AFFFCCD9D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1F085-6197-46C2-B048-EFA4C787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E7126-A142-4197-BDD3-B264F754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39821-0B72-477A-99B2-A1B15B31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1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F915-DD1B-4B8C-AF91-CD0CB624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51BC8-E2D2-4EE9-B5FC-E435A159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1D0F0-93C8-46D8-A661-3B9BD781A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962BA-0058-42EA-B23C-CA23FA2C6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70348-241C-49E1-BFA6-D5F3B8193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A2535-C5C9-4DEA-8320-9C160DCB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09F43-C447-4669-9625-114E011D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178E8-2749-4840-96D8-FB20D6CE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7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0995-D1BB-4EE3-9D5F-CE3CC341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CB9D0-2A2F-4CEC-83FC-24BE2FE6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8E9E5-BE8A-4E77-BF7C-AD58B7C4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C2CB8-BC5D-4F69-9A49-A496AE30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5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DE9CE-215D-4F57-BDB4-9816BF5B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1326E-3954-4CAE-94AD-3C0A3CF7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445A9-B4F7-40F3-AABB-443538B4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3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8E2C-EFCC-460E-8CFA-F711ACFE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EC31-29D4-45E1-AAF6-B591663AA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0E7C0-61C8-4EF1-96D3-F25CCE19A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52E65-6563-463E-B375-2F641253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ED0A3-C182-4F30-86F4-B43B983D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6F17B-70EA-4268-BB11-5CD44C2C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9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B7C2-1F8D-4A12-9D07-5610808C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65318-E27F-4DF9-8B54-F50DBB535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DD218-0E29-4A71-9524-F64BA9C42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471F2-5B13-499C-AC61-3A4ABF7E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05614-227C-4E03-A068-B2C23119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4E771-C4E3-4CDC-A3F8-60801F27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9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3C8E4-A026-4097-87A0-2A82D256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6C358-EEEB-4929-B0D5-76F53880F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83ADC-409E-4AE0-A1E1-7C6B56912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2B0F-F3F0-40F2-BD7B-32FB5F3E301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05452-58D3-410C-8A29-8EC0C9A4C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E7FA-E0D9-48F8-B662-A66697229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6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F1E2AD-24F4-4CC1-B7FA-3931A332A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5EFD8-1792-4A95-BC61-47895117A680}"/>
              </a:ext>
            </a:extLst>
          </p:cNvPr>
          <p:cNvSpPr txBox="1"/>
          <p:nvPr/>
        </p:nvSpPr>
        <p:spPr>
          <a:xfrm>
            <a:off x="2838450" y="2867025"/>
            <a:ext cx="7296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File Dialog</a:t>
            </a:r>
          </a:p>
        </p:txBody>
      </p:sp>
    </p:spTree>
    <p:extLst>
      <p:ext uri="{BB962C8B-B14F-4D97-AF65-F5344CB8AC3E}">
        <p14:creationId xmlns:p14="http://schemas.microsoft.com/office/powerpoint/2010/main" val="101626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A46CE4-42B8-49F2-9434-0C2D7B043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34F998-38EC-4E2F-9C02-2590AC72CB19}"/>
              </a:ext>
            </a:extLst>
          </p:cNvPr>
          <p:cNvSpPr txBox="1"/>
          <p:nvPr/>
        </p:nvSpPr>
        <p:spPr>
          <a:xfrm>
            <a:off x="2486025" y="800100"/>
            <a:ext cx="6486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2">
                    <a:lumMod val="75000"/>
                  </a:schemeClr>
                </a:solidFill>
                <a:effectLst/>
              </a:rPr>
              <a:t>msoFileDialogOpen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1833C-0225-43BD-A2C0-830962CFB369}"/>
              </a:ext>
            </a:extLst>
          </p:cNvPr>
          <p:cNvSpPr txBox="1"/>
          <p:nvPr/>
        </p:nvSpPr>
        <p:spPr>
          <a:xfrm>
            <a:off x="1581150" y="2581275"/>
            <a:ext cx="101822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</a:rPr>
              <a:t>Display File Open Dialog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</a:rPr>
              <a:t>Open Single Excel File Using File Open Dialogs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</a:rPr>
              <a:t>Open Multiple Excel File Using Open Dialogs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</a:rPr>
              <a:t>Change File Dialog Title And Button Name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</a:rPr>
              <a:t>Setting  File Filters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</a:rPr>
              <a:t>Setting Default Path In File Dialog</a:t>
            </a:r>
          </a:p>
        </p:txBody>
      </p:sp>
    </p:spTree>
    <p:extLst>
      <p:ext uri="{BB962C8B-B14F-4D97-AF65-F5344CB8AC3E}">
        <p14:creationId xmlns:p14="http://schemas.microsoft.com/office/powerpoint/2010/main" val="215302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C8EB43-28AC-4345-994C-1F347DCF0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71C53E-AC71-4D91-A6D6-FEFC1F97DED4}"/>
              </a:ext>
            </a:extLst>
          </p:cNvPr>
          <p:cNvSpPr txBox="1"/>
          <p:nvPr/>
        </p:nvSpPr>
        <p:spPr>
          <a:xfrm>
            <a:off x="2609850" y="819150"/>
            <a:ext cx="6115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MsoFileDialogType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88614F-15AE-43D4-9F53-7E8BBFC1C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41096"/>
              </p:ext>
            </p:extLst>
          </p:nvPr>
        </p:nvGraphicFramePr>
        <p:xfrm>
          <a:off x="838200" y="2009774"/>
          <a:ext cx="10515600" cy="4105275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21032966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15283926"/>
                    </a:ext>
                  </a:extLst>
                </a:gridCol>
              </a:tblGrid>
              <a:tr h="959675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FFFF"/>
                          </a:solidFill>
                          <a:effectLst/>
                        </a:rPr>
                        <a:t>Value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104230"/>
                  </a:ext>
                </a:extLst>
              </a:tr>
              <a:tr h="786400">
                <a:tc>
                  <a:txBody>
                    <a:bodyPr/>
                    <a:lstStyle/>
                    <a:p>
                      <a:r>
                        <a:rPr lang="en-US" sz="2800" b="1" dirty="0">
                          <a:effectLst/>
                        </a:rPr>
                        <a:t>msoFileDialogOpen</a:t>
                      </a: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Open dialog box</a:t>
                      </a: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183819"/>
                  </a:ext>
                </a:extLst>
              </a:tr>
              <a:tr h="786400">
                <a:tc>
                  <a:txBody>
                    <a:bodyPr/>
                    <a:lstStyle/>
                    <a:p>
                      <a:r>
                        <a:rPr lang="en-US" sz="2800" b="1" dirty="0">
                          <a:effectLst/>
                        </a:rPr>
                        <a:t>msoFileDialogSaveAs</a:t>
                      </a: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Save As dialog box</a:t>
                      </a: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769712"/>
                  </a:ext>
                </a:extLst>
              </a:tr>
              <a:tr h="78640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msoFileDialogFilePicker</a:t>
                      </a: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File picker dialog box</a:t>
                      </a: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822008"/>
                  </a:ext>
                </a:extLst>
              </a:tr>
              <a:tr h="78640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msoFileDialogFolderPicker</a:t>
                      </a: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Folder picker dialog box</a:t>
                      </a: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46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5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60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</dc:creator>
  <cp:lastModifiedBy>S A</cp:lastModifiedBy>
  <cp:revision>6</cp:revision>
  <dcterms:created xsi:type="dcterms:W3CDTF">2021-03-04T17:24:06Z</dcterms:created>
  <dcterms:modified xsi:type="dcterms:W3CDTF">2021-03-04T19:27:50Z</dcterms:modified>
</cp:coreProperties>
</file>