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46CE4-42B8-49F2-9434-0C2D7B04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34F998-38EC-4E2F-9C02-2590AC72CB19}"/>
              </a:ext>
            </a:extLst>
          </p:cNvPr>
          <p:cNvSpPr txBox="1"/>
          <p:nvPr/>
        </p:nvSpPr>
        <p:spPr>
          <a:xfrm>
            <a:off x="2486025" y="800100"/>
            <a:ext cx="648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/>
              </a:rPr>
              <a:t>File Dialogs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1833C-0225-43BD-A2C0-830962CFB369}"/>
              </a:ext>
            </a:extLst>
          </p:cNvPr>
          <p:cNvSpPr txBox="1"/>
          <p:nvPr/>
        </p:nvSpPr>
        <p:spPr>
          <a:xfrm>
            <a:off x="638174" y="3448050"/>
            <a:ext cx="10182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Save As Dialog</a:t>
            </a:r>
          </a:p>
        </p:txBody>
      </p:sp>
    </p:spTree>
    <p:extLst>
      <p:ext uri="{BB962C8B-B14F-4D97-AF65-F5344CB8AC3E}">
        <p14:creationId xmlns:p14="http://schemas.microsoft.com/office/powerpoint/2010/main" val="215302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8</cp:revision>
  <dcterms:created xsi:type="dcterms:W3CDTF">2021-03-04T17:24:06Z</dcterms:created>
  <dcterms:modified xsi:type="dcterms:W3CDTF">2021-03-05T07:10:28Z</dcterms:modified>
</cp:coreProperties>
</file>