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55652-B1CE-48E7-B1E0-EA6F7015469E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B85A55-2601-46B8-A245-2632885CC450}">
      <dgm:prSet phldrT="[Text]"/>
      <dgm:spPr/>
      <dgm:t>
        <a:bodyPr/>
        <a:lstStyle/>
        <a:p>
          <a:r>
            <a:rPr lang="en-US" dirty="0"/>
            <a:t>Getting Value</a:t>
          </a:r>
        </a:p>
      </dgm:t>
    </dgm:pt>
    <dgm:pt modelId="{15D72EB3-E3C3-41D2-BBB0-7813B350AB56}" type="parTrans" cxnId="{7B7CF25A-1BE2-4B4D-B0D6-6FB9C83B74F4}">
      <dgm:prSet/>
      <dgm:spPr/>
      <dgm:t>
        <a:bodyPr/>
        <a:lstStyle/>
        <a:p>
          <a:endParaRPr lang="en-US"/>
        </a:p>
      </dgm:t>
    </dgm:pt>
    <dgm:pt modelId="{946B0F95-F8A9-4968-8B7E-F83DDE5710A6}" type="sibTrans" cxnId="{7B7CF25A-1BE2-4B4D-B0D6-6FB9C83B74F4}">
      <dgm:prSet/>
      <dgm:spPr/>
      <dgm:t>
        <a:bodyPr/>
        <a:lstStyle/>
        <a:p>
          <a:endParaRPr lang="en-US"/>
        </a:p>
      </dgm:t>
    </dgm:pt>
    <dgm:pt modelId="{EBEDCDBB-285C-490F-ACAF-B95278F636AE}">
      <dgm:prSet phldrT="[Text]"/>
      <dgm:spPr/>
      <dgm:t>
        <a:bodyPr/>
        <a:lstStyle/>
        <a:p>
          <a:r>
            <a:rPr lang="en-US" dirty="0"/>
            <a:t>Filtering Table</a:t>
          </a:r>
        </a:p>
      </dgm:t>
    </dgm:pt>
    <dgm:pt modelId="{F3C4E137-54FB-4FCD-8845-8C01D07FA69C}" type="parTrans" cxnId="{29C1A8BF-0F71-4B4E-B327-F34FE1F0A4CF}">
      <dgm:prSet/>
      <dgm:spPr/>
      <dgm:t>
        <a:bodyPr/>
        <a:lstStyle/>
        <a:p>
          <a:endParaRPr lang="en-US"/>
        </a:p>
      </dgm:t>
    </dgm:pt>
    <dgm:pt modelId="{E4F8FB9B-0138-448A-B10A-681ECE52F3C9}" type="sibTrans" cxnId="{29C1A8BF-0F71-4B4E-B327-F34FE1F0A4CF}">
      <dgm:prSet/>
      <dgm:spPr/>
      <dgm:t>
        <a:bodyPr/>
        <a:lstStyle/>
        <a:p>
          <a:endParaRPr lang="en-US"/>
        </a:p>
      </dgm:t>
    </dgm:pt>
    <dgm:pt modelId="{23BEA746-1DFD-49DC-81D9-C8155108C994}">
      <dgm:prSet phldrT="[Text]"/>
      <dgm:spPr/>
      <dgm:t>
        <a:bodyPr/>
        <a:lstStyle/>
        <a:p>
          <a:r>
            <a:rPr lang="en-IN" dirty="0"/>
            <a:t>Inserting Row/Column</a:t>
          </a:r>
          <a:endParaRPr lang="en-US" dirty="0"/>
        </a:p>
      </dgm:t>
    </dgm:pt>
    <dgm:pt modelId="{E73F9112-DFD5-4648-ABB2-4B2CA396D526}" type="parTrans" cxnId="{F14DEF85-24B3-4FBF-BE4E-03CD99C2B8C7}">
      <dgm:prSet/>
      <dgm:spPr/>
      <dgm:t>
        <a:bodyPr/>
        <a:lstStyle/>
        <a:p>
          <a:endParaRPr lang="en-US"/>
        </a:p>
      </dgm:t>
    </dgm:pt>
    <dgm:pt modelId="{81741D97-F80C-4A88-ADBB-7B7022BB20A0}" type="sibTrans" cxnId="{F14DEF85-24B3-4FBF-BE4E-03CD99C2B8C7}">
      <dgm:prSet/>
      <dgm:spPr/>
      <dgm:t>
        <a:bodyPr/>
        <a:lstStyle/>
        <a:p>
          <a:endParaRPr lang="en-US"/>
        </a:p>
      </dgm:t>
    </dgm:pt>
    <dgm:pt modelId="{9883E03C-AEDB-4B49-849A-D175F903D912}">
      <dgm:prSet phldrT="[Text]"/>
      <dgm:spPr/>
      <dgm:t>
        <a:bodyPr/>
        <a:lstStyle/>
        <a:p>
          <a:r>
            <a:rPr lang="en-IN" dirty="0"/>
            <a:t>Inserting Value</a:t>
          </a:r>
          <a:endParaRPr lang="en-US" dirty="0"/>
        </a:p>
      </dgm:t>
    </dgm:pt>
    <dgm:pt modelId="{CDF6D009-49FF-46B4-9F06-6C8EB60B5742}" type="parTrans" cxnId="{65BB4800-A57B-47E3-BAFD-C18E7789C0A9}">
      <dgm:prSet/>
      <dgm:spPr/>
      <dgm:t>
        <a:bodyPr/>
        <a:lstStyle/>
        <a:p>
          <a:endParaRPr lang="en-US"/>
        </a:p>
      </dgm:t>
    </dgm:pt>
    <dgm:pt modelId="{F0ECD3BE-11A1-49D0-8871-52B9A08CA900}" type="sibTrans" cxnId="{65BB4800-A57B-47E3-BAFD-C18E7789C0A9}">
      <dgm:prSet/>
      <dgm:spPr/>
      <dgm:t>
        <a:bodyPr/>
        <a:lstStyle/>
        <a:p>
          <a:endParaRPr lang="en-US"/>
        </a:p>
      </dgm:t>
    </dgm:pt>
    <dgm:pt modelId="{9BB2DD6D-12C5-4483-8AF5-B28A96CF9F2E}" type="pres">
      <dgm:prSet presAssocID="{53E55652-B1CE-48E7-B1E0-EA6F7015469E}" presName="diagram" presStyleCnt="0">
        <dgm:presLayoutVars>
          <dgm:dir/>
          <dgm:resizeHandles val="exact"/>
        </dgm:presLayoutVars>
      </dgm:prSet>
      <dgm:spPr/>
    </dgm:pt>
    <dgm:pt modelId="{B71EBF55-0B34-46E5-AD48-AE1A7E6722E8}" type="pres">
      <dgm:prSet presAssocID="{12B85A55-2601-46B8-A245-2632885CC450}" presName="node" presStyleLbl="node1" presStyleIdx="0" presStyleCnt="4">
        <dgm:presLayoutVars>
          <dgm:bulletEnabled val="1"/>
        </dgm:presLayoutVars>
      </dgm:prSet>
      <dgm:spPr/>
    </dgm:pt>
    <dgm:pt modelId="{312F5931-EB5D-49F9-B16B-213E9FC8D184}" type="pres">
      <dgm:prSet presAssocID="{946B0F95-F8A9-4968-8B7E-F83DDE5710A6}" presName="sibTrans" presStyleCnt="0"/>
      <dgm:spPr/>
    </dgm:pt>
    <dgm:pt modelId="{42B9139B-C751-400B-8816-67C2A3BCD281}" type="pres">
      <dgm:prSet presAssocID="{EBEDCDBB-285C-490F-ACAF-B95278F636AE}" presName="node" presStyleLbl="node1" presStyleIdx="1" presStyleCnt="4">
        <dgm:presLayoutVars>
          <dgm:bulletEnabled val="1"/>
        </dgm:presLayoutVars>
      </dgm:prSet>
      <dgm:spPr/>
    </dgm:pt>
    <dgm:pt modelId="{798556A5-D329-4227-BB3C-B57D709D3697}" type="pres">
      <dgm:prSet presAssocID="{E4F8FB9B-0138-448A-B10A-681ECE52F3C9}" presName="sibTrans" presStyleCnt="0"/>
      <dgm:spPr/>
    </dgm:pt>
    <dgm:pt modelId="{481639A4-111C-4C10-8730-835B6DAADE16}" type="pres">
      <dgm:prSet presAssocID="{23BEA746-1DFD-49DC-81D9-C8155108C994}" presName="node" presStyleLbl="node1" presStyleIdx="2" presStyleCnt="4">
        <dgm:presLayoutVars>
          <dgm:bulletEnabled val="1"/>
        </dgm:presLayoutVars>
      </dgm:prSet>
      <dgm:spPr/>
    </dgm:pt>
    <dgm:pt modelId="{9612C224-136D-4FFB-8612-13EDB18D0AAD}" type="pres">
      <dgm:prSet presAssocID="{81741D97-F80C-4A88-ADBB-7B7022BB20A0}" presName="sibTrans" presStyleCnt="0"/>
      <dgm:spPr/>
    </dgm:pt>
    <dgm:pt modelId="{D2E739F0-2FF2-4B82-BC4D-58CBCAE51FF3}" type="pres">
      <dgm:prSet presAssocID="{9883E03C-AEDB-4B49-849A-D175F903D912}" presName="node" presStyleLbl="node1" presStyleIdx="3" presStyleCnt="4">
        <dgm:presLayoutVars>
          <dgm:bulletEnabled val="1"/>
        </dgm:presLayoutVars>
      </dgm:prSet>
      <dgm:spPr/>
    </dgm:pt>
  </dgm:ptLst>
  <dgm:cxnLst>
    <dgm:cxn modelId="{65BB4800-A57B-47E3-BAFD-C18E7789C0A9}" srcId="{53E55652-B1CE-48E7-B1E0-EA6F7015469E}" destId="{9883E03C-AEDB-4B49-849A-D175F903D912}" srcOrd="3" destOrd="0" parTransId="{CDF6D009-49FF-46B4-9F06-6C8EB60B5742}" sibTransId="{F0ECD3BE-11A1-49D0-8871-52B9A08CA900}"/>
    <dgm:cxn modelId="{9E92F20D-D53F-4805-9243-2E2EE018CD76}" type="presOf" srcId="{9883E03C-AEDB-4B49-849A-D175F903D912}" destId="{D2E739F0-2FF2-4B82-BC4D-58CBCAE51FF3}" srcOrd="0" destOrd="0" presId="urn:microsoft.com/office/officeart/2005/8/layout/default"/>
    <dgm:cxn modelId="{BAE84410-E581-4DE4-A654-0422E33CAA1C}" type="presOf" srcId="{EBEDCDBB-285C-490F-ACAF-B95278F636AE}" destId="{42B9139B-C751-400B-8816-67C2A3BCD281}" srcOrd="0" destOrd="0" presId="urn:microsoft.com/office/officeart/2005/8/layout/default"/>
    <dgm:cxn modelId="{7B7CF25A-1BE2-4B4D-B0D6-6FB9C83B74F4}" srcId="{53E55652-B1CE-48E7-B1E0-EA6F7015469E}" destId="{12B85A55-2601-46B8-A245-2632885CC450}" srcOrd="0" destOrd="0" parTransId="{15D72EB3-E3C3-41D2-BBB0-7813B350AB56}" sibTransId="{946B0F95-F8A9-4968-8B7E-F83DDE5710A6}"/>
    <dgm:cxn modelId="{F14DEF85-24B3-4FBF-BE4E-03CD99C2B8C7}" srcId="{53E55652-B1CE-48E7-B1E0-EA6F7015469E}" destId="{23BEA746-1DFD-49DC-81D9-C8155108C994}" srcOrd="2" destOrd="0" parTransId="{E73F9112-DFD5-4648-ABB2-4B2CA396D526}" sibTransId="{81741D97-F80C-4A88-ADBB-7B7022BB20A0}"/>
    <dgm:cxn modelId="{29C1A8BF-0F71-4B4E-B327-F34FE1F0A4CF}" srcId="{53E55652-B1CE-48E7-B1E0-EA6F7015469E}" destId="{EBEDCDBB-285C-490F-ACAF-B95278F636AE}" srcOrd="1" destOrd="0" parTransId="{F3C4E137-54FB-4FCD-8845-8C01D07FA69C}" sibTransId="{E4F8FB9B-0138-448A-B10A-681ECE52F3C9}"/>
    <dgm:cxn modelId="{165600DE-5DC6-47C9-B912-F0E4BD3ECCC6}" type="presOf" srcId="{53E55652-B1CE-48E7-B1E0-EA6F7015469E}" destId="{9BB2DD6D-12C5-4483-8AF5-B28A96CF9F2E}" srcOrd="0" destOrd="0" presId="urn:microsoft.com/office/officeart/2005/8/layout/default"/>
    <dgm:cxn modelId="{647A7CE6-46F5-4C96-AAD6-96A452DFD78D}" type="presOf" srcId="{12B85A55-2601-46B8-A245-2632885CC450}" destId="{B71EBF55-0B34-46E5-AD48-AE1A7E6722E8}" srcOrd="0" destOrd="0" presId="urn:microsoft.com/office/officeart/2005/8/layout/default"/>
    <dgm:cxn modelId="{F0B94FF3-49EB-4CAB-B94B-B897DB09BC52}" type="presOf" srcId="{23BEA746-1DFD-49DC-81D9-C8155108C994}" destId="{481639A4-111C-4C10-8730-835B6DAADE16}" srcOrd="0" destOrd="0" presId="urn:microsoft.com/office/officeart/2005/8/layout/default"/>
    <dgm:cxn modelId="{27CB32DF-398F-4154-AF74-514A94E83992}" type="presParOf" srcId="{9BB2DD6D-12C5-4483-8AF5-B28A96CF9F2E}" destId="{B71EBF55-0B34-46E5-AD48-AE1A7E6722E8}" srcOrd="0" destOrd="0" presId="urn:microsoft.com/office/officeart/2005/8/layout/default"/>
    <dgm:cxn modelId="{8AA92678-1B7A-4F40-A297-D0C1EF6006EC}" type="presParOf" srcId="{9BB2DD6D-12C5-4483-8AF5-B28A96CF9F2E}" destId="{312F5931-EB5D-49F9-B16B-213E9FC8D184}" srcOrd="1" destOrd="0" presId="urn:microsoft.com/office/officeart/2005/8/layout/default"/>
    <dgm:cxn modelId="{1D721881-C22B-4110-A753-099F48E06EF2}" type="presParOf" srcId="{9BB2DD6D-12C5-4483-8AF5-B28A96CF9F2E}" destId="{42B9139B-C751-400B-8816-67C2A3BCD281}" srcOrd="2" destOrd="0" presId="urn:microsoft.com/office/officeart/2005/8/layout/default"/>
    <dgm:cxn modelId="{C6D5D113-A5A2-4F42-AE25-0F470F4BE58C}" type="presParOf" srcId="{9BB2DD6D-12C5-4483-8AF5-B28A96CF9F2E}" destId="{798556A5-D329-4227-BB3C-B57D709D3697}" srcOrd="3" destOrd="0" presId="urn:microsoft.com/office/officeart/2005/8/layout/default"/>
    <dgm:cxn modelId="{2B2C7A5B-8759-4FF8-AC98-BE0664A7E0E7}" type="presParOf" srcId="{9BB2DD6D-12C5-4483-8AF5-B28A96CF9F2E}" destId="{481639A4-111C-4C10-8730-835B6DAADE16}" srcOrd="4" destOrd="0" presId="urn:microsoft.com/office/officeart/2005/8/layout/default"/>
    <dgm:cxn modelId="{3F84EE8E-D069-4045-90AF-6EF0ECF23B63}" type="presParOf" srcId="{9BB2DD6D-12C5-4483-8AF5-B28A96CF9F2E}" destId="{9612C224-136D-4FFB-8612-13EDB18D0AAD}" srcOrd="5" destOrd="0" presId="urn:microsoft.com/office/officeart/2005/8/layout/default"/>
    <dgm:cxn modelId="{51E69660-BC35-446B-B671-6E709620B01E}" type="presParOf" srcId="{9BB2DD6D-12C5-4483-8AF5-B28A96CF9F2E}" destId="{D2E739F0-2FF2-4B82-BC4D-58CBCAE51FF3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EBF55-0B34-46E5-AD48-AE1A7E6722E8}">
      <dsp:nvSpPr>
        <dsp:cNvPr id="0" name=""/>
        <dsp:cNvSpPr/>
      </dsp:nvSpPr>
      <dsp:spPr>
        <a:xfrm>
          <a:off x="882" y="314418"/>
          <a:ext cx="3441766" cy="20650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Getting Value</a:t>
          </a:r>
        </a:p>
      </dsp:txBody>
      <dsp:txXfrm>
        <a:off x="882" y="314418"/>
        <a:ext cx="3441766" cy="2065059"/>
      </dsp:txXfrm>
    </dsp:sp>
    <dsp:sp modelId="{42B9139B-C751-400B-8816-67C2A3BCD281}">
      <dsp:nvSpPr>
        <dsp:cNvPr id="0" name=""/>
        <dsp:cNvSpPr/>
      </dsp:nvSpPr>
      <dsp:spPr>
        <a:xfrm>
          <a:off x="3786825" y="314418"/>
          <a:ext cx="3441766" cy="2065059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Filtering Table</a:t>
          </a:r>
        </a:p>
      </dsp:txBody>
      <dsp:txXfrm>
        <a:off x="3786825" y="314418"/>
        <a:ext cx="3441766" cy="2065059"/>
      </dsp:txXfrm>
    </dsp:sp>
    <dsp:sp modelId="{481639A4-111C-4C10-8730-835B6DAADE16}">
      <dsp:nvSpPr>
        <dsp:cNvPr id="0" name=""/>
        <dsp:cNvSpPr/>
      </dsp:nvSpPr>
      <dsp:spPr>
        <a:xfrm>
          <a:off x="882" y="2723655"/>
          <a:ext cx="3441766" cy="2065059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Inserting Row/Column</a:t>
          </a:r>
          <a:endParaRPr lang="en-US" sz="4600" kern="1200" dirty="0"/>
        </a:p>
      </dsp:txBody>
      <dsp:txXfrm>
        <a:off x="882" y="2723655"/>
        <a:ext cx="3441766" cy="2065059"/>
      </dsp:txXfrm>
    </dsp:sp>
    <dsp:sp modelId="{D2E739F0-2FF2-4B82-BC4D-58CBCAE51FF3}">
      <dsp:nvSpPr>
        <dsp:cNvPr id="0" name=""/>
        <dsp:cNvSpPr/>
      </dsp:nvSpPr>
      <dsp:spPr>
        <a:xfrm>
          <a:off x="3786825" y="2723655"/>
          <a:ext cx="3441766" cy="2065059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Inserting Value</a:t>
          </a:r>
          <a:endParaRPr lang="en-US" sz="4600" kern="1200" dirty="0"/>
        </a:p>
      </dsp:txBody>
      <dsp:txXfrm>
        <a:off x="3786825" y="2723655"/>
        <a:ext cx="3441766" cy="206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3F617-23A2-4935-BB9D-0E9CB787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686619"/>
              </p:ext>
            </p:extLst>
          </p:nvPr>
        </p:nvGraphicFramePr>
        <p:xfrm>
          <a:off x="2638425" y="1615546"/>
          <a:ext cx="7229475" cy="51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44</cp:revision>
  <dcterms:created xsi:type="dcterms:W3CDTF">2021-03-04T17:24:06Z</dcterms:created>
  <dcterms:modified xsi:type="dcterms:W3CDTF">2021-05-02T14:32:29Z</dcterms:modified>
</cp:coreProperties>
</file>