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1371600" y="4057650"/>
            <a:ext cx="9991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Using Search Format With Find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16</cp:revision>
  <dcterms:created xsi:type="dcterms:W3CDTF">2021-03-04T17:24:06Z</dcterms:created>
  <dcterms:modified xsi:type="dcterms:W3CDTF">2021-03-28T01:00:18Z</dcterms:modified>
</cp:coreProperties>
</file>