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F056E-161B-4ADA-A2C7-849BE2C2BB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7A22DD-7601-40F1-B5BB-B8CFB19026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08B67-123A-479F-A990-F0BA60E55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B0F-F3F0-40F2-BD7B-32FB5F3E3017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DA982-13D9-4334-9D6E-6D392B808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4BF0FB-2F67-4FAD-B827-85BAB746B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211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72177-C775-46D6-8247-8A9713A28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56D01F-06C6-4294-9FE0-9210120ACF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AC062-F376-4453-AC98-C519B2205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B0F-F3F0-40F2-BD7B-32FB5F3E3017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A57E7-67E9-4775-BE98-AE3E6B8F1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28170-B25D-483B-84A3-48BD5D944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083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88BB8D-55D6-4673-91CA-FA7D281D0D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27F020-923B-4098-8934-47BA3E9ECE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69A5DE-9844-4483-870F-25C18A291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B0F-F3F0-40F2-BD7B-32FB5F3E3017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ECC9A4-4DAB-43A8-897F-8F3CEE04D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E6BBE-C4AF-428F-B0E4-17A23C3DC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816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5CF3D-A01C-42FF-AE06-D6EDADAD2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9673E-7FCD-47C2-A52D-3A8F8E6EF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F4967-0F24-4A75-9559-C0E954340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B0F-F3F0-40F2-BD7B-32FB5F3E3017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F1897-3A4F-40D2-9C4E-55210D944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F1493-595C-4692-821F-F3F23C525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154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DFAD7-EDAD-491E-A227-EAD7F6852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4C495D-9B9E-4B7E-9ED3-6EE399745B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BF871-51AA-4AAF-86BF-7DC51F60E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B0F-F3F0-40F2-BD7B-32FB5F3E3017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AECAC-6013-4FA3-98C3-D9E55807F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0458C-ECCD-48DC-9635-B0DF23191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983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47031-728A-4BE9-A6CE-CBB2EA8C8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31028-012A-405C-B5C2-4CDB9EE37D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DB28E0-D121-4964-882A-AFFFCCD9DD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01F085-6197-46C2-B048-EFA4C7872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B0F-F3F0-40F2-BD7B-32FB5F3E3017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E7126-A142-4197-BDD3-B264F754D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339821-0B72-477A-99B2-A1B15B31C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517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CF915-DD1B-4B8C-AF91-CD0CB6246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351BC8-E2D2-4EE9-B5FC-E435A15951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D1D0F0-93C8-46D8-A661-3B9BD781A5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F962BA-0058-42EA-B23C-CA23FA2C6A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D70348-241C-49E1-BFA6-D5F3B81932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A2535-C5C9-4DEA-8320-9C160DCBD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B0F-F3F0-40F2-BD7B-32FB5F3E3017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809F43-C447-4669-9625-114E011D1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4178E8-2749-4840-96D8-FB20D6CE4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579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30995-D1BB-4EE3-9D5F-CE3CC3411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0CB9D0-2A2F-4CEC-83FC-24BE2FE69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B0F-F3F0-40F2-BD7B-32FB5F3E3017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68E9E5-BE8A-4E77-BF7C-AD58B7C45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DC2CB8-BC5D-4F69-9A49-A496AE301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951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0DE9CE-215D-4F57-BDB4-9816BF5BC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B0F-F3F0-40F2-BD7B-32FB5F3E3017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D1326E-3954-4CAE-94AD-3C0A3CF71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6445A9-B4F7-40F3-AABB-443538B4B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237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58E2C-EFCC-460E-8CFA-F711ACFEA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3EC31-29D4-45E1-AAF6-B591663AA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70E7C0-61C8-4EF1-96D3-F25CCE19A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F52E65-6563-463E-B375-2F6412534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B0F-F3F0-40F2-BD7B-32FB5F3E3017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AED0A3-C182-4F30-86F4-B43B983DB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C6F17B-70EA-4268-BB11-5CD44C2C6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391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4B7C2-1F8D-4A12-9D07-5610808CC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E65318-E27F-4DF9-8B54-F50DBB535F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CDD218-0E29-4A71-9524-F64BA9C42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8471F2-5B13-499C-AC61-3A4ABF7ED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B0F-F3F0-40F2-BD7B-32FB5F3E3017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C05614-227C-4E03-A068-B2C231190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E4E771-C4E3-4CDC-A3F8-60801F27C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094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83C8E4-A026-4097-87A0-2A82D2566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56C358-EEEB-4929-B0D5-76F53880F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83ADC-409E-4AE0-A1E1-7C6B569129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A2B0F-F3F0-40F2-BD7B-32FB5F3E3017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05452-58D3-410C-8A29-8EC0C9A4C6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1E7FA-E0D9-48F8-B662-A666972298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668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2F1E2AD-24F4-4CC1-B7FA-3931A332A3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A5EFD8-1792-4A95-BC61-47895117A680}"/>
              </a:ext>
            </a:extLst>
          </p:cNvPr>
          <p:cNvSpPr txBox="1"/>
          <p:nvPr/>
        </p:nvSpPr>
        <p:spPr>
          <a:xfrm>
            <a:off x="2200275" y="2057400"/>
            <a:ext cx="72961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chemeClr val="bg1"/>
                </a:solidFill>
              </a:rPr>
              <a:t>Find Method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5FA40C-A0E0-4171-92D2-AC8C274760B3}"/>
              </a:ext>
            </a:extLst>
          </p:cNvPr>
          <p:cNvSpPr txBox="1"/>
          <p:nvPr/>
        </p:nvSpPr>
        <p:spPr>
          <a:xfrm>
            <a:off x="966787" y="4411532"/>
            <a:ext cx="102584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Important Notes About Find Parameters</a:t>
            </a:r>
          </a:p>
        </p:txBody>
      </p:sp>
    </p:spTree>
    <p:extLst>
      <p:ext uri="{BB962C8B-B14F-4D97-AF65-F5344CB8AC3E}">
        <p14:creationId xmlns:p14="http://schemas.microsoft.com/office/powerpoint/2010/main" val="1016266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7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 A</dc:creator>
  <cp:lastModifiedBy>S A</cp:lastModifiedBy>
  <cp:revision>8</cp:revision>
  <dcterms:created xsi:type="dcterms:W3CDTF">2021-03-04T17:24:06Z</dcterms:created>
  <dcterms:modified xsi:type="dcterms:W3CDTF">2021-04-16T13:39:48Z</dcterms:modified>
</cp:coreProperties>
</file>