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1933575" y="2329160"/>
            <a:ext cx="729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FD0C2-3518-47C7-B64B-20D5921A70DC}"/>
              </a:ext>
            </a:extLst>
          </p:cNvPr>
          <p:cNvSpPr txBox="1"/>
          <p:nvPr/>
        </p:nvSpPr>
        <p:spPr>
          <a:xfrm>
            <a:off x="1371600" y="4057650"/>
            <a:ext cx="8601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Find Date in a Range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15</cp:revision>
  <dcterms:created xsi:type="dcterms:W3CDTF">2021-03-04T17:24:06Z</dcterms:created>
  <dcterms:modified xsi:type="dcterms:W3CDTF">2021-03-19T04:03:15Z</dcterms:modified>
</cp:coreProperties>
</file>