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809750" y="2505670"/>
            <a:ext cx="72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FD0C2-3518-47C7-B64B-20D5921A70DC}"/>
              </a:ext>
            </a:extLst>
          </p:cNvPr>
          <p:cNvSpPr txBox="1"/>
          <p:nvPr/>
        </p:nvSpPr>
        <p:spPr>
          <a:xfrm>
            <a:off x="2009775" y="4067175"/>
            <a:ext cx="860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Handling Failed Find | Case Sensitive Searches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46CE4-42B8-49F2-9434-0C2D7B04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4F998-38EC-4E2F-9C02-2590AC72CB19}"/>
              </a:ext>
            </a:extLst>
          </p:cNvPr>
          <p:cNvSpPr txBox="1"/>
          <p:nvPr/>
        </p:nvSpPr>
        <p:spPr>
          <a:xfrm>
            <a:off x="2486025" y="800100"/>
            <a:ext cx="648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1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MatchCase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0BBD2-0E98-4A42-B1D7-3AD414A9FBE6}"/>
              </a:ext>
            </a:extLst>
          </p:cNvPr>
          <p:cNvSpPr txBox="1"/>
          <p:nvPr/>
        </p:nvSpPr>
        <p:spPr>
          <a:xfrm>
            <a:off x="428625" y="3333512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True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to make the search case-sensitive. The default value is 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False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2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11</cp:revision>
  <dcterms:created xsi:type="dcterms:W3CDTF">2021-03-04T17:24:06Z</dcterms:created>
  <dcterms:modified xsi:type="dcterms:W3CDTF">2021-03-12T19:34:49Z</dcterms:modified>
</cp:coreProperties>
</file>