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504825" y="4382481"/>
            <a:ext cx="11420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Important Notes About Find Parameters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20</cp:revision>
  <dcterms:created xsi:type="dcterms:W3CDTF">2021-03-04T17:24:06Z</dcterms:created>
  <dcterms:modified xsi:type="dcterms:W3CDTF">2021-04-16T14:17:48Z</dcterms:modified>
</cp:coreProperties>
</file>