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Using LookIn With Find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905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4F998-38EC-4E2F-9C02-2590AC72CB19}"/>
              </a:ext>
            </a:extLst>
          </p:cNvPr>
          <p:cNvSpPr txBox="1"/>
          <p:nvPr/>
        </p:nvSpPr>
        <p:spPr>
          <a:xfrm>
            <a:off x="2486025" y="800100"/>
            <a:ext cx="648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 Light" panose="020B0502040204020203" pitchFamily="34" charset="0"/>
              </a:rPr>
              <a:t>LookIn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1833C-0225-43BD-A2C0-830962CFB369}"/>
              </a:ext>
            </a:extLst>
          </p:cNvPr>
          <p:cNvSpPr txBox="1"/>
          <p:nvPr/>
        </p:nvSpPr>
        <p:spPr>
          <a:xfrm>
            <a:off x="3571875" y="3072468"/>
            <a:ext cx="1018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xlValues</a:t>
            </a:r>
            <a:endParaRPr lang="en-US" sz="3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xlFormulas</a:t>
            </a:r>
            <a:endParaRPr lang="en-US" sz="3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xlComments</a:t>
            </a:r>
            <a:endParaRPr lang="en-US" sz="32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</vt:lpstr>
      <vt:lpstr>Arial</vt:lpstr>
      <vt:lpstr>Bahnschrift Light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21</cp:revision>
  <dcterms:created xsi:type="dcterms:W3CDTF">2021-03-04T17:24:06Z</dcterms:created>
  <dcterms:modified xsi:type="dcterms:W3CDTF">2021-03-22T23:26:40Z</dcterms:modified>
</cp:coreProperties>
</file>