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50F7-7AAC-42C8-8286-13B8C769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402EA-F9CE-4C6F-AB90-40426BF12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BC0A-85E7-416F-AB5A-B198D71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3622-6C2C-4D49-9A49-81C2DB1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1E2F-D6DD-44F7-BD3C-5E84EC9E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4957-3C80-4590-9F0D-17ECEB5F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E3BF7-7D3C-4A5C-AB3A-E9096E18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7790-322F-41F5-9863-627167E6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05E2-DD38-4D39-AFF6-AA6410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1DA6-156B-4C97-9663-4894E55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6DFDF-A685-480F-B2D5-D051966E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E2B7-3CBD-4D68-91EB-BE619B38E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CDAD-5714-4676-A296-AC0111C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8962-899D-4382-8C67-9771EAF6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601F-22ED-48C7-A373-9068F91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3B1B-CCE5-439A-A612-BED66A08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5B87-6881-4ED8-AC7D-5704C0A1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95AA-717C-4887-B935-E068023F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1FAD-F8A0-4C52-B3B3-6D81CB66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E17F-9ACE-4F9E-8208-2B3B2E48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4507-2925-44A1-AD67-FE0647B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ABE8-7885-4683-B9B4-9160B785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1DB3-4BE7-49B1-AC3B-67EA1A4D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3D9A-9C68-45F8-89C5-46AB79C4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C998D-27C6-484B-ADAF-B23FFACB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6702-5B88-474D-8508-CA3FC37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802C-8C7F-4EC1-A55D-EF0C08BA0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3AB15-B27B-413F-A084-B4B388C4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97298-B3A7-4B06-9BCC-81430959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F574-83EC-4AAC-9B53-038D820D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BB28-E3AD-4626-AC06-6E0A0F68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2514-B657-44AB-96D7-26A79FE2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9134-C20D-4CDB-8278-78B9D8FF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97F5D-B057-4C82-A39E-9135DF0A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D932B-5579-48EF-95BA-B6398F6C1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4B23A-E2BC-42D7-B76B-5D462B4D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93524-860B-41D8-853C-67390372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E31AC-0E90-4609-8B83-CA9DDAC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3B84E-D484-4F1D-A16B-DD4BB164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878-C997-473E-AD84-5DABB77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C32D-07F6-41DC-B47B-081B13BF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7AF1-76BB-4E8E-A328-95CD9327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B687F-0E08-49F3-8C12-8D2CCB45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3706D-3D38-4B0F-8C66-BB046D74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F25E1-CC4C-4F6D-8DDE-663100F6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C2A92-01FF-4FB7-8D8D-5218CA62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3E8A-3A99-497B-8798-7A9AC67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70DC-E098-441A-851E-1017EB6D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92BD1-999A-4822-AFF2-9CAD0548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29623-39B9-43FE-87E4-055A918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E3237-5CCA-49D2-84A2-FC24B7A7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8924-AE73-4EF1-A4DB-B854E492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8070-6231-49CC-9359-E1522097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A9083-4567-403D-8A9B-4D4B59164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43202-E9A9-4E3A-A40C-1431EEB9E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9D768-EFE4-480A-BA2B-A70AD50E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28A1-F7A5-47D4-B8AB-88339BA8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2AE1-44B3-4381-9540-91160F3E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DF618-6943-48F3-AB0E-18B0B46A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A14D-4066-4D80-9CC3-8398AEED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6FB4-869D-4A6A-96D1-5B43362F4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8F35-1851-484F-88AE-2B0983E8546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E829-65EE-482A-924A-97CF59C4D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882C-0EF8-4749-8E27-DCACA1F54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E15A6-8D2F-4EA5-945E-27EC5A5C4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36CC8-DC2D-437A-9560-3DE8EDBCA877}"/>
              </a:ext>
            </a:extLst>
          </p:cNvPr>
          <p:cNvSpPr txBox="1"/>
          <p:nvPr/>
        </p:nvSpPr>
        <p:spPr>
          <a:xfrm>
            <a:off x="3076575" y="352425"/>
            <a:ext cx="558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Error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8165-12BF-422B-B02B-20BC82B90C61}"/>
              </a:ext>
            </a:extLst>
          </p:cNvPr>
          <p:cNvSpPr txBox="1"/>
          <p:nvPr/>
        </p:nvSpPr>
        <p:spPr>
          <a:xfrm>
            <a:off x="1512093" y="3124200"/>
            <a:ext cx="9167813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00" dirty="0">
                <a:solidFill>
                  <a:schemeClr val="bg1">
                    <a:lumMod val="95000"/>
                  </a:schemeClr>
                </a:solidFill>
              </a:rPr>
              <a:t>Handle Error In Error Handler</a:t>
            </a:r>
          </a:p>
        </p:txBody>
      </p:sp>
    </p:spTree>
    <p:extLst>
      <p:ext uri="{BB962C8B-B14F-4D97-AF65-F5344CB8AC3E}">
        <p14:creationId xmlns:p14="http://schemas.microsoft.com/office/powerpoint/2010/main" val="5794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12</cp:revision>
  <dcterms:created xsi:type="dcterms:W3CDTF">2021-02-20T17:21:55Z</dcterms:created>
  <dcterms:modified xsi:type="dcterms:W3CDTF">2021-02-27T18:26:36Z</dcterms:modified>
</cp:coreProperties>
</file>