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55652-B1CE-48E7-B1E0-EA6F701546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088917-AE7E-4EC8-AF5D-9CA7E860AA3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Rename Named Range</a:t>
          </a:r>
        </a:p>
      </dgm:t>
    </dgm:pt>
    <dgm:pt modelId="{F0774E36-85B9-415F-B173-B6BBE6C279F7}" type="parTrans" cxnId="{76AB2163-33C6-4FA8-BA35-04CEB0D2BE81}">
      <dgm:prSet/>
      <dgm:spPr/>
      <dgm:t>
        <a:bodyPr/>
        <a:lstStyle/>
        <a:p>
          <a:endParaRPr lang="en-US"/>
        </a:p>
      </dgm:t>
    </dgm:pt>
    <dgm:pt modelId="{025CAAA8-D93C-4FC0-ACC9-D626341DE7E5}" type="sibTrans" cxnId="{76AB2163-33C6-4FA8-BA35-04CEB0D2BE81}">
      <dgm:prSet/>
      <dgm:spPr/>
      <dgm:t>
        <a:bodyPr/>
        <a:lstStyle/>
        <a:p>
          <a:endParaRPr lang="en-US"/>
        </a:p>
      </dgm:t>
    </dgm:pt>
    <dgm:pt modelId="{81E02675-DA2D-4934-B3CF-EF900FF43030}">
      <dgm:prSet phldrT="[Text]"/>
      <dgm:spPr>
        <a:solidFill>
          <a:srgbClr val="002060"/>
        </a:solidFill>
      </dgm:spPr>
      <dgm:t>
        <a:bodyPr/>
        <a:lstStyle/>
        <a:p>
          <a:r>
            <a:rPr lang="en-US" b="0" i="0" u="none"/>
            <a:t>Resize Named Range</a:t>
          </a:r>
          <a:endParaRPr lang="en-US" dirty="0"/>
        </a:p>
      </dgm:t>
    </dgm:pt>
    <dgm:pt modelId="{4F6B2E8D-A720-470E-AF84-7DB8366537DA}" type="parTrans" cxnId="{DB2D32AF-523F-47CC-B027-CF769F1B8188}">
      <dgm:prSet/>
      <dgm:spPr/>
      <dgm:t>
        <a:bodyPr/>
        <a:lstStyle/>
        <a:p>
          <a:endParaRPr lang="en-US"/>
        </a:p>
      </dgm:t>
    </dgm:pt>
    <dgm:pt modelId="{B5D9F016-E335-487A-825C-87CCDCF34076}" type="sibTrans" cxnId="{DB2D32AF-523F-47CC-B027-CF769F1B8188}">
      <dgm:prSet/>
      <dgm:spPr/>
      <dgm:t>
        <a:bodyPr/>
        <a:lstStyle/>
        <a:p>
          <a:endParaRPr lang="en-US"/>
        </a:p>
      </dgm:t>
    </dgm:pt>
    <dgm:pt modelId="{12B85A55-2601-46B8-A245-2632885CC450}">
      <dgm:prSet phldrT="[Text]"/>
      <dgm:spPr>
        <a:solidFill>
          <a:srgbClr val="002060"/>
        </a:solidFill>
      </dgm:spPr>
      <dgm:t>
        <a:bodyPr/>
        <a:lstStyle/>
        <a:p>
          <a:r>
            <a:rPr lang="en-US"/>
            <a:t>Loop through Named Range</a:t>
          </a:r>
          <a:endParaRPr lang="en-US" dirty="0"/>
        </a:p>
      </dgm:t>
    </dgm:pt>
    <dgm:pt modelId="{15D72EB3-E3C3-41D2-BBB0-7813B350AB56}" type="parTrans" cxnId="{7B7CF25A-1BE2-4B4D-B0D6-6FB9C83B74F4}">
      <dgm:prSet/>
      <dgm:spPr/>
      <dgm:t>
        <a:bodyPr/>
        <a:lstStyle/>
        <a:p>
          <a:endParaRPr lang="en-US"/>
        </a:p>
      </dgm:t>
    </dgm:pt>
    <dgm:pt modelId="{946B0F95-F8A9-4968-8B7E-F83DDE5710A6}" type="sibTrans" cxnId="{7B7CF25A-1BE2-4B4D-B0D6-6FB9C83B74F4}">
      <dgm:prSet/>
      <dgm:spPr/>
      <dgm:t>
        <a:bodyPr/>
        <a:lstStyle/>
        <a:p>
          <a:endParaRPr lang="en-US"/>
        </a:p>
      </dgm:t>
    </dgm:pt>
    <dgm:pt modelId="{DB7FC004-0ED6-4988-A921-773596885848}">
      <dgm:prSet phldrT="[Text]"/>
      <dgm:spPr>
        <a:solidFill>
          <a:srgbClr val="002060"/>
        </a:solidFill>
      </dgm:spPr>
      <dgm:t>
        <a:bodyPr/>
        <a:lstStyle/>
        <a:p>
          <a:r>
            <a:rPr lang="en-US"/>
            <a:t>Delete Named Range</a:t>
          </a:r>
          <a:endParaRPr lang="en-US" dirty="0"/>
        </a:p>
      </dgm:t>
    </dgm:pt>
    <dgm:pt modelId="{5FDECD79-C811-48A8-AF33-65F41E6494C7}" type="parTrans" cxnId="{BE95D739-7A0B-4538-9453-68FC18578D3D}">
      <dgm:prSet/>
      <dgm:spPr/>
      <dgm:t>
        <a:bodyPr/>
        <a:lstStyle/>
        <a:p>
          <a:endParaRPr lang="en-US"/>
        </a:p>
      </dgm:t>
    </dgm:pt>
    <dgm:pt modelId="{1B333C62-D0AE-4C1B-BCEB-7091CA908AB7}" type="sibTrans" cxnId="{BE95D739-7A0B-4538-9453-68FC18578D3D}">
      <dgm:prSet/>
      <dgm:spPr/>
      <dgm:t>
        <a:bodyPr/>
        <a:lstStyle/>
        <a:p>
          <a:endParaRPr lang="en-US"/>
        </a:p>
      </dgm:t>
    </dgm:pt>
    <dgm:pt modelId="{71D33805-36EC-4A0C-9672-70BC9E87AC71}" type="pres">
      <dgm:prSet presAssocID="{53E55652-B1CE-48E7-B1E0-EA6F7015469E}" presName="linear" presStyleCnt="0">
        <dgm:presLayoutVars>
          <dgm:dir/>
          <dgm:animLvl val="lvl"/>
          <dgm:resizeHandles val="exact"/>
        </dgm:presLayoutVars>
      </dgm:prSet>
      <dgm:spPr/>
    </dgm:pt>
    <dgm:pt modelId="{D738658F-26B0-41B4-A0F7-4162BF68E169}" type="pres">
      <dgm:prSet presAssocID="{9B088917-AE7E-4EC8-AF5D-9CA7E860AA32}" presName="parentLin" presStyleCnt="0"/>
      <dgm:spPr/>
    </dgm:pt>
    <dgm:pt modelId="{DFD30DC3-9861-4C1F-BDA8-41C9EE5AE94E}" type="pres">
      <dgm:prSet presAssocID="{9B088917-AE7E-4EC8-AF5D-9CA7E860AA32}" presName="parentLeftMargin" presStyleLbl="node1" presStyleIdx="0" presStyleCnt="4"/>
      <dgm:spPr/>
    </dgm:pt>
    <dgm:pt modelId="{8F6D64C0-816E-42F6-B673-8AD2B6EDF2F9}" type="pres">
      <dgm:prSet presAssocID="{9B088917-AE7E-4EC8-AF5D-9CA7E860AA32}" presName="parentText" presStyleLbl="node1" presStyleIdx="0" presStyleCnt="4" custLinFactNeighborX="-3537" custLinFactNeighborY="2724">
        <dgm:presLayoutVars>
          <dgm:chMax val="0"/>
          <dgm:bulletEnabled val="1"/>
        </dgm:presLayoutVars>
      </dgm:prSet>
      <dgm:spPr/>
    </dgm:pt>
    <dgm:pt modelId="{6095DDBD-98D6-4D2B-B806-A035B3E4E00B}" type="pres">
      <dgm:prSet presAssocID="{9B088917-AE7E-4EC8-AF5D-9CA7E860AA32}" presName="negativeSpace" presStyleCnt="0"/>
      <dgm:spPr/>
    </dgm:pt>
    <dgm:pt modelId="{8BA89160-E162-4736-B6BF-77DEEC93F990}" type="pres">
      <dgm:prSet presAssocID="{9B088917-AE7E-4EC8-AF5D-9CA7E860AA32}" presName="childText" presStyleLbl="conFgAcc1" presStyleIdx="0" presStyleCnt="4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E9BB0A6A-A995-47C4-9395-17C2D26DB1DD}" type="pres">
      <dgm:prSet presAssocID="{025CAAA8-D93C-4FC0-ACC9-D626341DE7E5}" presName="spaceBetweenRectangles" presStyleCnt="0"/>
      <dgm:spPr/>
    </dgm:pt>
    <dgm:pt modelId="{D23DA844-BAC4-4DFE-80A7-8CFA791B4887}" type="pres">
      <dgm:prSet presAssocID="{81E02675-DA2D-4934-B3CF-EF900FF43030}" presName="parentLin" presStyleCnt="0"/>
      <dgm:spPr/>
    </dgm:pt>
    <dgm:pt modelId="{0B62BD53-F6D4-489A-A35A-648086A07BCE}" type="pres">
      <dgm:prSet presAssocID="{81E02675-DA2D-4934-B3CF-EF900FF43030}" presName="parentLeftMargin" presStyleLbl="node1" presStyleIdx="0" presStyleCnt="4"/>
      <dgm:spPr/>
    </dgm:pt>
    <dgm:pt modelId="{D4863724-D88F-439F-963D-A6A15E68BC44}" type="pres">
      <dgm:prSet presAssocID="{81E02675-DA2D-4934-B3CF-EF900FF430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78C8BF-587F-428B-87E2-C8B072E811D3}" type="pres">
      <dgm:prSet presAssocID="{81E02675-DA2D-4934-B3CF-EF900FF43030}" presName="negativeSpace" presStyleCnt="0"/>
      <dgm:spPr/>
    </dgm:pt>
    <dgm:pt modelId="{89D1CD33-788A-4211-A6B2-37D907ED52AD}" type="pres">
      <dgm:prSet presAssocID="{81E02675-DA2D-4934-B3CF-EF900FF43030}" presName="childText" presStyleLbl="conFgAcc1" presStyleIdx="1" presStyleCnt="4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F83168B5-3F29-488B-AF98-2EE9F332680E}" type="pres">
      <dgm:prSet presAssocID="{B5D9F016-E335-487A-825C-87CCDCF34076}" presName="spaceBetweenRectangles" presStyleCnt="0"/>
      <dgm:spPr/>
    </dgm:pt>
    <dgm:pt modelId="{34E50779-8081-4458-B708-52C96A2B9AA5}" type="pres">
      <dgm:prSet presAssocID="{12B85A55-2601-46B8-A245-2632885CC450}" presName="parentLin" presStyleCnt="0"/>
      <dgm:spPr/>
    </dgm:pt>
    <dgm:pt modelId="{E73EEF3E-B842-49A7-8041-585C3A9ACBCA}" type="pres">
      <dgm:prSet presAssocID="{12B85A55-2601-46B8-A245-2632885CC450}" presName="parentLeftMargin" presStyleLbl="node1" presStyleIdx="1" presStyleCnt="4"/>
      <dgm:spPr/>
    </dgm:pt>
    <dgm:pt modelId="{8105E7C5-69CE-4A8C-96F3-1370AFA876B7}" type="pres">
      <dgm:prSet presAssocID="{12B85A55-2601-46B8-A245-2632885CC4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F70F36-5F12-4D5B-8EEB-FF31D2BAAF2A}" type="pres">
      <dgm:prSet presAssocID="{12B85A55-2601-46B8-A245-2632885CC450}" presName="negativeSpace" presStyleCnt="0"/>
      <dgm:spPr/>
    </dgm:pt>
    <dgm:pt modelId="{13B549AE-7761-4505-945F-BA3A30228C13}" type="pres">
      <dgm:prSet presAssocID="{12B85A55-2601-46B8-A245-2632885CC450}" presName="childText" presStyleLbl="conFgAcc1" presStyleIdx="2" presStyleCnt="4">
        <dgm:presLayoutVars>
          <dgm:bulletEnabled val="1"/>
        </dgm:presLayoutVars>
      </dgm:prSet>
      <dgm:spPr/>
    </dgm:pt>
    <dgm:pt modelId="{8BCA4090-162C-4CC8-B4E4-255E8FFDC730}" type="pres">
      <dgm:prSet presAssocID="{946B0F95-F8A9-4968-8B7E-F83DDE5710A6}" presName="spaceBetweenRectangles" presStyleCnt="0"/>
      <dgm:spPr/>
    </dgm:pt>
    <dgm:pt modelId="{A8DA9AD2-E682-42CB-B21C-957BF1351A9A}" type="pres">
      <dgm:prSet presAssocID="{DB7FC004-0ED6-4988-A921-773596885848}" presName="parentLin" presStyleCnt="0"/>
      <dgm:spPr/>
    </dgm:pt>
    <dgm:pt modelId="{92133C96-CEBB-4013-B9A0-BCE1C223DDF5}" type="pres">
      <dgm:prSet presAssocID="{DB7FC004-0ED6-4988-A921-773596885848}" presName="parentLeftMargin" presStyleLbl="node1" presStyleIdx="2" presStyleCnt="4"/>
      <dgm:spPr/>
    </dgm:pt>
    <dgm:pt modelId="{AAC9E7EC-D491-467B-B107-F0C38129BDC9}" type="pres">
      <dgm:prSet presAssocID="{DB7FC004-0ED6-4988-A921-7735968858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D03152C-8E41-4AB4-A65A-E23909FFC657}" type="pres">
      <dgm:prSet presAssocID="{DB7FC004-0ED6-4988-A921-773596885848}" presName="negativeSpace" presStyleCnt="0"/>
      <dgm:spPr/>
    </dgm:pt>
    <dgm:pt modelId="{E80F8999-C120-4A74-A486-003051E87D25}" type="pres">
      <dgm:prSet presAssocID="{DB7FC004-0ED6-4988-A921-7735968858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798B411-0D42-4E57-B3F9-2D93786359A6}" type="presOf" srcId="{12B85A55-2601-46B8-A245-2632885CC450}" destId="{E73EEF3E-B842-49A7-8041-585C3A9ACBCA}" srcOrd="0" destOrd="0" presId="urn:microsoft.com/office/officeart/2005/8/layout/list1"/>
    <dgm:cxn modelId="{8440B92E-F392-4EF3-9DCA-E89E5102C0DE}" type="presOf" srcId="{9B088917-AE7E-4EC8-AF5D-9CA7E860AA32}" destId="{DFD30DC3-9861-4C1F-BDA8-41C9EE5AE94E}" srcOrd="0" destOrd="0" presId="urn:microsoft.com/office/officeart/2005/8/layout/list1"/>
    <dgm:cxn modelId="{BE95D739-7A0B-4538-9453-68FC18578D3D}" srcId="{53E55652-B1CE-48E7-B1E0-EA6F7015469E}" destId="{DB7FC004-0ED6-4988-A921-773596885848}" srcOrd="3" destOrd="0" parTransId="{5FDECD79-C811-48A8-AF33-65F41E6494C7}" sibTransId="{1B333C62-D0AE-4C1B-BCEB-7091CA908AB7}"/>
    <dgm:cxn modelId="{76AB2163-33C6-4FA8-BA35-04CEB0D2BE81}" srcId="{53E55652-B1CE-48E7-B1E0-EA6F7015469E}" destId="{9B088917-AE7E-4EC8-AF5D-9CA7E860AA32}" srcOrd="0" destOrd="0" parTransId="{F0774E36-85B9-415F-B173-B6BBE6C279F7}" sibTransId="{025CAAA8-D93C-4FC0-ACC9-D626341DE7E5}"/>
    <dgm:cxn modelId="{56B96446-1E5B-4DA1-BDB6-3F5832D3E6BC}" type="presOf" srcId="{DB7FC004-0ED6-4988-A921-773596885848}" destId="{AAC9E7EC-D491-467B-B107-F0C38129BDC9}" srcOrd="1" destOrd="0" presId="urn:microsoft.com/office/officeart/2005/8/layout/list1"/>
    <dgm:cxn modelId="{DB74CA48-D2BE-4628-8F89-BA6FC12DE3D4}" type="presOf" srcId="{9B088917-AE7E-4EC8-AF5D-9CA7E860AA32}" destId="{8F6D64C0-816E-42F6-B673-8AD2B6EDF2F9}" srcOrd="1" destOrd="0" presId="urn:microsoft.com/office/officeart/2005/8/layout/list1"/>
    <dgm:cxn modelId="{8FA5626D-5753-4CEA-8C82-E3B4CBCEBFD2}" type="presOf" srcId="{81E02675-DA2D-4934-B3CF-EF900FF43030}" destId="{D4863724-D88F-439F-963D-A6A15E68BC44}" srcOrd="1" destOrd="0" presId="urn:microsoft.com/office/officeart/2005/8/layout/list1"/>
    <dgm:cxn modelId="{7B7CF25A-1BE2-4B4D-B0D6-6FB9C83B74F4}" srcId="{53E55652-B1CE-48E7-B1E0-EA6F7015469E}" destId="{12B85A55-2601-46B8-A245-2632885CC450}" srcOrd="2" destOrd="0" parTransId="{15D72EB3-E3C3-41D2-BBB0-7813B350AB56}" sibTransId="{946B0F95-F8A9-4968-8B7E-F83DDE5710A6}"/>
    <dgm:cxn modelId="{3D82AC91-C7B8-4522-B44E-0E85B8D8ECD6}" type="presOf" srcId="{53E55652-B1CE-48E7-B1E0-EA6F7015469E}" destId="{71D33805-36EC-4A0C-9672-70BC9E87AC71}" srcOrd="0" destOrd="0" presId="urn:microsoft.com/office/officeart/2005/8/layout/list1"/>
    <dgm:cxn modelId="{78E74399-BD0C-4D67-A246-304B54E1A1D7}" type="presOf" srcId="{12B85A55-2601-46B8-A245-2632885CC450}" destId="{8105E7C5-69CE-4A8C-96F3-1370AFA876B7}" srcOrd="1" destOrd="0" presId="urn:microsoft.com/office/officeart/2005/8/layout/list1"/>
    <dgm:cxn modelId="{3C3072A1-EFF8-4780-9A27-5438561B499F}" type="presOf" srcId="{DB7FC004-0ED6-4988-A921-773596885848}" destId="{92133C96-CEBB-4013-B9A0-BCE1C223DDF5}" srcOrd="0" destOrd="0" presId="urn:microsoft.com/office/officeart/2005/8/layout/list1"/>
    <dgm:cxn modelId="{DB2D32AF-523F-47CC-B027-CF769F1B8188}" srcId="{53E55652-B1CE-48E7-B1E0-EA6F7015469E}" destId="{81E02675-DA2D-4934-B3CF-EF900FF43030}" srcOrd="1" destOrd="0" parTransId="{4F6B2E8D-A720-470E-AF84-7DB8366537DA}" sibTransId="{B5D9F016-E335-487A-825C-87CCDCF34076}"/>
    <dgm:cxn modelId="{09A0CDDA-680D-46A1-B1E4-E5A106BC9B9F}" type="presOf" srcId="{81E02675-DA2D-4934-B3CF-EF900FF43030}" destId="{0B62BD53-F6D4-489A-A35A-648086A07BCE}" srcOrd="0" destOrd="0" presId="urn:microsoft.com/office/officeart/2005/8/layout/list1"/>
    <dgm:cxn modelId="{479FB29F-0509-4AAA-84DE-DDFD123732FE}" type="presParOf" srcId="{71D33805-36EC-4A0C-9672-70BC9E87AC71}" destId="{D738658F-26B0-41B4-A0F7-4162BF68E169}" srcOrd="0" destOrd="0" presId="urn:microsoft.com/office/officeart/2005/8/layout/list1"/>
    <dgm:cxn modelId="{A0186EDD-571E-43E5-9E0E-5EC36D50B47A}" type="presParOf" srcId="{D738658F-26B0-41B4-A0F7-4162BF68E169}" destId="{DFD30DC3-9861-4C1F-BDA8-41C9EE5AE94E}" srcOrd="0" destOrd="0" presId="urn:microsoft.com/office/officeart/2005/8/layout/list1"/>
    <dgm:cxn modelId="{C0AA3667-5BCC-4E4C-8313-4100E4629D03}" type="presParOf" srcId="{D738658F-26B0-41B4-A0F7-4162BF68E169}" destId="{8F6D64C0-816E-42F6-B673-8AD2B6EDF2F9}" srcOrd="1" destOrd="0" presId="urn:microsoft.com/office/officeart/2005/8/layout/list1"/>
    <dgm:cxn modelId="{43839CB2-BB78-4321-AC64-5864BBCBC0A5}" type="presParOf" srcId="{71D33805-36EC-4A0C-9672-70BC9E87AC71}" destId="{6095DDBD-98D6-4D2B-B806-A035B3E4E00B}" srcOrd="1" destOrd="0" presId="urn:microsoft.com/office/officeart/2005/8/layout/list1"/>
    <dgm:cxn modelId="{1C32C557-D1D6-492B-97AB-FF6DC1598D35}" type="presParOf" srcId="{71D33805-36EC-4A0C-9672-70BC9E87AC71}" destId="{8BA89160-E162-4736-B6BF-77DEEC93F990}" srcOrd="2" destOrd="0" presId="urn:microsoft.com/office/officeart/2005/8/layout/list1"/>
    <dgm:cxn modelId="{3F8239DF-EE2C-4BD0-9917-B3E8B36B296F}" type="presParOf" srcId="{71D33805-36EC-4A0C-9672-70BC9E87AC71}" destId="{E9BB0A6A-A995-47C4-9395-17C2D26DB1DD}" srcOrd="3" destOrd="0" presId="urn:microsoft.com/office/officeart/2005/8/layout/list1"/>
    <dgm:cxn modelId="{EC4BB544-1E9A-4F67-B9F3-BC8E3112EEBC}" type="presParOf" srcId="{71D33805-36EC-4A0C-9672-70BC9E87AC71}" destId="{D23DA844-BAC4-4DFE-80A7-8CFA791B4887}" srcOrd="4" destOrd="0" presId="urn:microsoft.com/office/officeart/2005/8/layout/list1"/>
    <dgm:cxn modelId="{7E0A88DB-7020-40F5-A174-646456B11DD9}" type="presParOf" srcId="{D23DA844-BAC4-4DFE-80A7-8CFA791B4887}" destId="{0B62BD53-F6D4-489A-A35A-648086A07BCE}" srcOrd="0" destOrd="0" presId="urn:microsoft.com/office/officeart/2005/8/layout/list1"/>
    <dgm:cxn modelId="{2F7BE3C6-A5CB-49CC-AE31-92520361FC7B}" type="presParOf" srcId="{D23DA844-BAC4-4DFE-80A7-8CFA791B4887}" destId="{D4863724-D88F-439F-963D-A6A15E68BC44}" srcOrd="1" destOrd="0" presId="urn:microsoft.com/office/officeart/2005/8/layout/list1"/>
    <dgm:cxn modelId="{7DBF10EF-6594-44EB-B7D5-7DF96E2E5F6A}" type="presParOf" srcId="{71D33805-36EC-4A0C-9672-70BC9E87AC71}" destId="{8778C8BF-587F-428B-87E2-C8B072E811D3}" srcOrd="5" destOrd="0" presId="urn:microsoft.com/office/officeart/2005/8/layout/list1"/>
    <dgm:cxn modelId="{47E2A1DE-884D-44A0-9D88-652580CAAB8E}" type="presParOf" srcId="{71D33805-36EC-4A0C-9672-70BC9E87AC71}" destId="{89D1CD33-788A-4211-A6B2-37D907ED52AD}" srcOrd="6" destOrd="0" presId="urn:microsoft.com/office/officeart/2005/8/layout/list1"/>
    <dgm:cxn modelId="{07B6D5F9-0DFF-4707-A047-AD1C08CFD8C8}" type="presParOf" srcId="{71D33805-36EC-4A0C-9672-70BC9E87AC71}" destId="{F83168B5-3F29-488B-AF98-2EE9F332680E}" srcOrd="7" destOrd="0" presId="urn:microsoft.com/office/officeart/2005/8/layout/list1"/>
    <dgm:cxn modelId="{E2D18B2D-FA5E-433C-AFAA-A4913A662B73}" type="presParOf" srcId="{71D33805-36EC-4A0C-9672-70BC9E87AC71}" destId="{34E50779-8081-4458-B708-52C96A2B9AA5}" srcOrd="8" destOrd="0" presId="urn:microsoft.com/office/officeart/2005/8/layout/list1"/>
    <dgm:cxn modelId="{2A4ED20B-B9DF-4703-8ADA-EB992F1CA0B4}" type="presParOf" srcId="{34E50779-8081-4458-B708-52C96A2B9AA5}" destId="{E73EEF3E-B842-49A7-8041-585C3A9ACBCA}" srcOrd="0" destOrd="0" presId="urn:microsoft.com/office/officeart/2005/8/layout/list1"/>
    <dgm:cxn modelId="{297B4D10-C124-4699-90D3-016BBDEF1527}" type="presParOf" srcId="{34E50779-8081-4458-B708-52C96A2B9AA5}" destId="{8105E7C5-69CE-4A8C-96F3-1370AFA876B7}" srcOrd="1" destOrd="0" presId="urn:microsoft.com/office/officeart/2005/8/layout/list1"/>
    <dgm:cxn modelId="{3482BE51-97BF-4801-B16A-4FD0BFEA95CA}" type="presParOf" srcId="{71D33805-36EC-4A0C-9672-70BC9E87AC71}" destId="{D9F70F36-5F12-4D5B-8EEB-FF31D2BAAF2A}" srcOrd="9" destOrd="0" presId="urn:microsoft.com/office/officeart/2005/8/layout/list1"/>
    <dgm:cxn modelId="{3CD23A78-BB79-4318-90DC-224D527DD29D}" type="presParOf" srcId="{71D33805-36EC-4A0C-9672-70BC9E87AC71}" destId="{13B549AE-7761-4505-945F-BA3A30228C13}" srcOrd="10" destOrd="0" presId="urn:microsoft.com/office/officeart/2005/8/layout/list1"/>
    <dgm:cxn modelId="{DE22D5C4-BF89-426B-89B1-2206CE5C5202}" type="presParOf" srcId="{71D33805-36EC-4A0C-9672-70BC9E87AC71}" destId="{8BCA4090-162C-4CC8-B4E4-255E8FFDC730}" srcOrd="11" destOrd="0" presId="urn:microsoft.com/office/officeart/2005/8/layout/list1"/>
    <dgm:cxn modelId="{3B6C0A9B-C5DD-4CF0-ABA2-2C8E1E281F4B}" type="presParOf" srcId="{71D33805-36EC-4A0C-9672-70BC9E87AC71}" destId="{A8DA9AD2-E682-42CB-B21C-957BF1351A9A}" srcOrd="12" destOrd="0" presId="urn:microsoft.com/office/officeart/2005/8/layout/list1"/>
    <dgm:cxn modelId="{E6958A43-1DD0-40A1-96D1-18DFD716919C}" type="presParOf" srcId="{A8DA9AD2-E682-42CB-B21C-957BF1351A9A}" destId="{92133C96-CEBB-4013-B9A0-BCE1C223DDF5}" srcOrd="0" destOrd="0" presId="urn:microsoft.com/office/officeart/2005/8/layout/list1"/>
    <dgm:cxn modelId="{C5BCF20D-0122-4FCC-9994-79DA15E40D29}" type="presParOf" srcId="{A8DA9AD2-E682-42CB-B21C-957BF1351A9A}" destId="{AAC9E7EC-D491-467B-B107-F0C38129BDC9}" srcOrd="1" destOrd="0" presId="urn:microsoft.com/office/officeart/2005/8/layout/list1"/>
    <dgm:cxn modelId="{9D2CEE80-AC13-484A-AAC9-2F80BC8D3EC6}" type="presParOf" srcId="{71D33805-36EC-4A0C-9672-70BC9E87AC71}" destId="{7D03152C-8E41-4AB4-A65A-E23909FFC657}" srcOrd="13" destOrd="0" presId="urn:microsoft.com/office/officeart/2005/8/layout/list1"/>
    <dgm:cxn modelId="{BC7CB3C9-3D31-4190-A081-E818EB4F9754}" type="presParOf" srcId="{71D33805-36EC-4A0C-9672-70BC9E87AC71}" destId="{E80F8999-C120-4A74-A486-003051E87D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9160-E162-4736-B6BF-77DEEC93F990}">
      <dsp:nvSpPr>
        <dsp:cNvPr id="0" name=""/>
        <dsp:cNvSpPr/>
      </dsp:nvSpPr>
      <dsp:spPr>
        <a:xfrm>
          <a:off x="0" y="500286"/>
          <a:ext cx="10772398" cy="705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D64C0-816E-42F6-B673-8AD2B6EDF2F9}">
      <dsp:nvSpPr>
        <dsp:cNvPr id="0" name=""/>
        <dsp:cNvSpPr/>
      </dsp:nvSpPr>
      <dsp:spPr>
        <a:xfrm>
          <a:off x="519568" y="109522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Rename Named Range</a:t>
          </a:r>
        </a:p>
      </dsp:txBody>
      <dsp:txXfrm>
        <a:off x="559917" y="149871"/>
        <a:ext cx="7459980" cy="745862"/>
      </dsp:txXfrm>
    </dsp:sp>
    <dsp:sp modelId="{89D1CD33-788A-4211-A6B2-37D907ED52AD}">
      <dsp:nvSpPr>
        <dsp:cNvPr id="0" name=""/>
        <dsp:cNvSpPr/>
      </dsp:nvSpPr>
      <dsp:spPr>
        <a:xfrm>
          <a:off x="0" y="1770367"/>
          <a:ext cx="10772398" cy="705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63724-D88F-439F-963D-A6A15E68BC44}">
      <dsp:nvSpPr>
        <dsp:cNvPr id="0" name=""/>
        <dsp:cNvSpPr/>
      </dsp:nvSpPr>
      <dsp:spPr>
        <a:xfrm>
          <a:off x="538619" y="1357086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kern="1200"/>
            <a:t>Resize Named Range</a:t>
          </a:r>
          <a:endParaRPr lang="en-US" sz="2800" kern="1200" dirty="0"/>
        </a:p>
      </dsp:txBody>
      <dsp:txXfrm>
        <a:off x="578968" y="1397435"/>
        <a:ext cx="7459980" cy="745862"/>
      </dsp:txXfrm>
    </dsp:sp>
    <dsp:sp modelId="{13B549AE-7761-4505-945F-BA3A30228C13}">
      <dsp:nvSpPr>
        <dsp:cNvPr id="0" name=""/>
        <dsp:cNvSpPr/>
      </dsp:nvSpPr>
      <dsp:spPr>
        <a:xfrm>
          <a:off x="0" y="3040447"/>
          <a:ext cx="1077239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5E7C5-69CE-4A8C-96F3-1370AFA876B7}">
      <dsp:nvSpPr>
        <dsp:cNvPr id="0" name=""/>
        <dsp:cNvSpPr/>
      </dsp:nvSpPr>
      <dsp:spPr>
        <a:xfrm>
          <a:off x="538619" y="2627167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Loop through Named Range</a:t>
          </a:r>
          <a:endParaRPr lang="en-US" sz="2800" kern="1200" dirty="0"/>
        </a:p>
      </dsp:txBody>
      <dsp:txXfrm>
        <a:off x="578968" y="2667516"/>
        <a:ext cx="7459980" cy="745862"/>
      </dsp:txXfrm>
    </dsp:sp>
    <dsp:sp modelId="{E80F8999-C120-4A74-A486-003051E87D25}">
      <dsp:nvSpPr>
        <dsp:cNvPr id="0" name=""/>
        <dsp:cNvSpPr/>
      </dsp:nvSpPr>
      <dsp:spPr>
        <a:xfrm>
          <a:off x="0" y="4310527"/>
          <a:ext cx="1077239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E7EC-D491-467B-B107-F0C38129BDC9}">
      <dsp:nvSpPr>
        <dsp:cNvPr id="0" name=""/>
        <dsp:cNvSpPr/>
      </dsp:nvSpPr>
      <dsp:spPr>
        <a:xfrm>
          <a:off x="538619" y="3897247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Delete Named Range</a:t>
          </a:r>
          <a:endParaRPr lang="en-US" sz="2800" kern="1200" dirty="0"/>
        </a:p>
      </dsp:txBody>
      <dsp:txXfrm>
        <a:off x="578968" y="3937596"/>
        <a:ext cx="7459980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3F617-23A2-4935-BB9D-0E9CB787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551587"/>
              </p:ext>
            </p:extLst>
          </p:nvPr>
        </p:nvGraphicFramePr>
        <p:xfrm>
          <a:off x="709801" y="1672696"/>
          <a:ext cx="10772398" cy="51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33</cp:revision>
  <dcterms:created xsi:type="dcterms:W3CDTF">2021-03-04T17:24:06Z</dcterms:created>
  <dcterms:modified xsi:type="dcterms:W3CDTF">2021-04-26T13:32:53Z</dcterms:modified>
</cp:coreProperties>
</file>