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EE86-C7F3-47FF-A240-69FA4141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Project-15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4774-C099-4B58-A4A2-7840F205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>
              <a:solidFill>
                <a:schemeClr val="accent3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Rename Files in Bulk</a:t>
            </a:r>
          </a:p>
        </p:txBody>
      </p:sp>
    </p:spTree>
    <p:extLst>
      <p:ext uri="{BB962C8B-B14F-4D97-AF65-F5344CB8AC3E}">
        <p14:creationId xmlns:p14="http://schemas.microsoft.com/office/powerpoint/2010/main" val="121484816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629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Arial Nova Light</vt:lpstr>
      <vt:lpstr>Elephant</vt:lpstr>
      <vt:lpstr>ModOverlayVTI</vt:lpstr>
      <vt:lpstr>Project-15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Mahendra Singh</cp:lastModifiedBy>
  <cp:revision>31</cp:revision>
  <dcterms:created xsi:type="dcterms:W3CDTF">2021-05-08T07:44:57Z</dcterms:created>
  <dcterms:modified xsi:type="dcterms:W3CDTF">2021-05-22T00:51:28Z</dcterms:modified>
</cp:coreProperties>
</file>