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EE86-C7F3-47FF-A240-69FA4141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Project-18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4774-C099-4B58-A4A2-7840F2058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>
              <a:solidFill>
                <a:schemeClr val="accent3">
                  <a:lumMod val="60000"/>
                  <a:lumOff val="40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5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SumIfs</a:t>
            </a:r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 With 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0E60B-E1AB-449C-BFA6-6E1E1234B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4076700"/>
            <a:ext cx="3076575" cy="2686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FDCF84-A69A-4BF5-A211-BA5DC8014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120" y="126115"/>
            <a:ext cx="811403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4816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822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Arial Nova Light</vt:lpstr>
      <vt:lpstr>Elephant</vt:lpstr>
      <vt:lpstr>ModOverlayVTI</vt:lpstr>
      <vt:lpstr>Project-18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Mahendra Singh</cp:lastModifiedBy>
  <cp:revision>35</cp:revision>
  <dcterms:created xsi:type="dcterms:W3CDTF">2021-05-08T07:44:57Z</dcterms:created>
  <dcterms:modified xsi:type="dcterms:W3CDTF">2021-05-22T16:18:34Z</dcterms:modified>
</cp:coreProperties>
</file>