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9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7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43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2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3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4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6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3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6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4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6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64" r:id="rId6"/>
    <p:sldLayoutId id="2147483869" r:id="rId7"/>
    <p:sldLayoutId id="2147483865" r:id="rId8"/>
    <p:sldLayoutId id="2147483866" r:id="rId9"/>
    <p:sldLayoutId id="2147483867" r:id="rId10"/>
    <p:sldLayoutId id="2147483868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6EC0F4-C5D4-4A76-A5FD-74B9316A44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3" r="9103" b="-1"/>
          <a:stretch/>
        </p:blipFill>
        <p:spPr>
          <a:xfrm>
            <a:off x="20" y="1074544"/>
            <a:ext cx="7562606" cy="5069861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B03733-5FF1-47F8-B09B-DB9F6FAD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5000"/>
              </a:lnSpc>
            </a:pPr>
            <a:endParaRPr lang="en-US" sz="3300" b="0" cap="all">
              <a:solidFill>
                <a:schemeClr val="tx2"/>
              </a:solidFill>
            </a:endParaRPr>
          </a:p>
          <a:p>
            <a:pPr>
              <a:lnSpc>
                <a:spcPct val="115000"/>
              </a:lnSpc>
            </a:pPr>
            <a:r>
              <a:rPr lang="en-US" sz="3300" b="0" cap="all">
                <a:solidFill>
                  <a:schemeClr val="tx2"/>
                </a:solidFill>
              </a:rPr>
              <a:t>Protect VBA Project With Password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71956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Meiryo</vt:lpstr>
      <vt:lpstr>Corbel</vt:lpstr>
      <vt:lpstr>ShojiVTI</vt:lpstr>
      <vt:lpstr> Protect VBA Project With Password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Protect VBA Project With Password</dc:title>
  <dc:creator>S A</dc:creator>
  <cp:lastModifiedBy>S A</cp:lastModifiedBy>
  <cp:revision>1</cp:revision>
  <dcterms:created xsi:type="dcterms:W3CDTF">2021-01-18T16:44:00Z</dcterms:created>
  <dcterms:modified xsi:type="dcterms:W3CDTF">2021-01-18T16:44:25Z</dcterms:modified>
</cp:coreProperties>
</file>