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147762" y="3281660"/>
            <a:ext cx="9286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Find and Replace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22</cp:revision>
  <dcterms:created xsi:type="dcterms:W3CDTF">2021-03-04T17:24:06Z</dcterms:created>
  <dcterms:modified xsi:type="dcterms:W3CDTF">2021-04-17T03:55:06Z</dcterms:modified>
</cp:coreProperties>
</file>