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5EFD8-1792-4A95-BC61-47895117A680}"/>
              </a:ext>
            </a:extLst>
          </p:cNvPr>
          <p:cNvSpPr txBox="1"/>
          <p:nvPr/>
        </p:nvSpPr>
        <p:spPr>
          <a:xfrm>
            <a:off x="1309688" y="2062460"/>
            <a:ext cx="9286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Find </a:t>
            </a:r>
            <a:r>
              <a:rPr lang="en-US" sz="9600" dirty="0">
                <a:solidFill>
                  <a:schemeClr val="bg1"/>
                </a:solidFill>
              </a:rPr>
              <a:t>and</a:t>
            </a:r>
            <a:r>
              <a:rPr lang="en-US" sz="8800" dirty="0">
                <a:solidFill>
                  <a:schemeClr val="bg1"/>
                </a:solidFill>
              </a:rPr>
              <a:t> Replace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A15E0-2C6C-424B-8FDA-5690E6F85E32}"/>
              </a:ext>
            </a:extLst>
          </p:cNvPr>
          <p:cNvSpPr txBox="1"/>
          <p:nvPr/>
        </p:nvSpPr>
        <p:spPr>
          <a:xfrm>
            <a:off x="1085850" y="4457700"/>
            <a:ext cx="973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Replace Multiple Values</a:t>
            </a: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26</cp:revision>
  <dcterms:created xsi:type="dcterms:W3CDTF">2021-03-04T17:24:06Z</dcterms:created>
  <dcterms:modified xsi:type="dcterms:W3CDTF">2021-04-21T13:30:28Z</dcterms:modified>
</cp:coreProperties>
</file>