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712" autoAdjust="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D841-7B3C-47AF-987F-072B4B4DB2F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8066-2EF6-4176-9ACB-F71BDAE9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US" noProof="0" smtClean="0"/>
              <a:t>5/28/2021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7" name="Rectangle 6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51F-0685-470A-A63A-F808D54B9B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0810"/>
            <a:ext cx="6934201" cy="965477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Subroutine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07016"/>
            <a:ext cx="9008165" cy="440223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>
                <a:latin typeface="Abadi" panose="020B0604020104020204" pitchFamily="34" charset="0"/>
              </a:rPr>
              <a:t>Call a subroutine in another subroutine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>
                <a:latin typeface="Abadi" panose="020B0604020104020204" pitchFamily="34" charset="0"/>
              </a:rPr>
              <a:t>Private and public subroutine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>
                <a:latin typeface="Abadi" panose="020B0604020104020204" pitchFamily="34" charset="0"/>
              </a:rPr>
              <a:t>Assign Shortcut key to run a macro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>
                <a:latin typeface="Abadi" panose="020B0604020104020204" pitchFamily="34" charset="0"/>
              </a:rPr>
              <a:t>Call a sub with arguments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>
                <a:latin typeface="Abadi" panose="020B0604020104020204" pitchFamily="34" charset="0"/>
              </a:rPr>
              <a:t>Call a sub with named arguments</a:t>
            </a:r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42_Healthy Habit Tracker_AAS_v4" id="{272139E4-8207-4FFF-92DC-6B71E4E328C2}" vid="{A345D589-1952-4E98-A5C7-1876A0ED26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0F006E-CFBA-42F5-9FF9-61FCF419D29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Healthy Habit Tracker</Template>
  <TotalTime>3</TotalTime>
  <Words>30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Abadi</vt:lpstr>
      <vt:lpstr>Arial</vt:lpstr>
      <vt:lpstr>Calibri</vt:lpstr>
      <vt:lpstr>Century Gothic</vt:lpstr>
      <vt:lpstr>Segoe UI</vt:lpstr>
      <vt:lpstr>Wingdings</vt:lpstr>
      <vt:lpstr>Office Theme</vt:lpstr>
      <vt:lpstr>Subroutine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Subroutine</dc:title>
  <dc:creator>S A</dc:creator>
  <cp:lastModifiedBy>S A</cp:lastModifiedBy>
  <cp:revision>1</cp:revision>
  <dcterms:created xsi:type="dcterms:W3CDTF">2021-05-28T10:11:52Z</dcterms:created>
  <dcterms:modified xsi:type="dcterms:W3CDTF">2021-05-28T10:15:39Z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