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712" autoAdjust="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5/28/2021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810"/>
            <a:ext cx="6934201" cy="96547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Subroutine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07016"/>
            <a:ext cx="9008165" cy="440223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latin typeface="Abadi" panose="020B0604020104020204" pitchFamily="34" charset="0"/>
              </a:rPr>
              <a:t>Assign Shortcut key to run a macro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latin typeface="Abadi" panose="020B0604020104020204" pitchFamily="34" charset="0"/>
              </a:rPr>
              <a:t>Call a sub with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latin typeface="Abadi" panose="020B0604020104020204" pitchFamily="34" charset="0"/>
              </a:rPr>
              <a:t>Call a sub with named arguments</a:t>
            </a: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Healthy Habit Tracker_AAS_v4" id="{272139E4-8207-4FFF-92DC-6B71E4E328C2}" vid="{A345D589-1952-4E98-A5C7-1876A0ED26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0F006E-CFBA-42F5-9FF9-61FCF419D2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40</TotalTime>
  <Words>20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Abadi</vt:lpstr>
      <vt:lpstr>Arial</vt:lpstr>
      <vt:lpstr>Calibri</vt:lpstr>
      <vt:lpstr>Century Gothic</vt:lpstr>
      <vt:lpstr>Segoe UI</vt:lpstr>
      <vt:lpstr>Wingdings</vt:lpstr>
      <vt:lpstr>Office Theme</vt:lpstr>
      <vt:lpstr>Subroutine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</dc:title>
  <dc:creator>S A</dc:creator>
  <cp:lastModifiedBy>Mahendra Singh</cp:lastModifiedBy>
  <cp:revision>2</cp:revision>
  <dcterms:created xsi:type="dcterms:W3CDTF">2021-05-28T10:11:52Z</dcterms:created>
  <dcterms:modified xsi:type="dcterms:W3CDTF">2021-05-28T16:07:56Z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