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7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5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3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9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6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0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3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5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7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25" r:id="rId6"/>
    <p:sldLayoutId id="2147483821" r:id="rId7"/>
    <p:sldLayoutId id="2147483822" r:id="rId8"/>
    <p:sldLayoutId id="2147483823" r:id="rId9"/>
    <p:sldLayoutId id="2147483824" r:id="rId10"/>
    <p:sldLayoutId id="214748382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53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1" name="Rectangle 57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BAFACD-6508-44F6-B391-C386A0E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49" y="1938264"/>
            <a:ext cx="2705101" cy="2508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Append Text To Notepad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1C8D2-B34B-44E4-8434-DF40E9D1F2FA}"/>
              </a:ext>
            </a:extLst>
          </p:cNvPr>
          <p:cNvSpPr txBox="1"/>
          <p:nvPr/>
        </p:nvSpPr>
        <p:spPr>
          <a:xfrm>
            <a:off x="3659505" y="5816085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Lecture-9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8AD73B-2C3A-4B6A-876F-9F9749E1CFC4}"/>
              </a:ext>
            </a:extLst>
          </p:cNvPr>
          <p:cNvSpPr txBox="1"/>
          <p:nvPr/>
        </p:nvSpPr>
        <p:spPr>
          <a:xfrm>
            <a:off x="828675" y="857249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File Automation with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3A993-A24D-4D66-B1D4-0F5F7C8E7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48" y="-1"/>
            <a:ext cx="676275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8724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Goudy Old Style</vt:lpstr>
      <vt:lpstr>ClassicFrameVTI</vt:lpstr>
      <vt:lpstr>Append Text To Notepad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From Text Files</dc:title>
  <dc:creator>Mahendra Singh</dc:creator>
  <cp:lastModifiedBy>S A</cp:lastModifiedBy>
  <cp:revision>21</cp:revision>
  <dcterms:created xsi:type="dcterms:W3CDTF">2021-06-11T01:17:35Z</dcterms:created>
  <dcterms:modified xsi:type="dcterms:W3CDTF">2021-06-18T02:01:38Z</dcterms:modified>
</cp:coreProperties>
</file>