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6C8F8-C9B4-46DC-AEC4-1A099034EAC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C7027-C59E-4B76-9F23-A689F3624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</a:t>
          </a:r>
        </a:p>
      </dgm:t>
    </dgm:pt>
    <dgm:pt modelId="{4A85C460-E417-48AE-A24E-7A7E1A188942}" type="parTrans" cxnId="{33B117D7-5387-432F-8010-85380704E785}">
      <dgm:prSet/>
      <dgm:spPr/>
      <dgm:t>
        <a:bodyPr/>
        <a:lstStyle/>
        <a:p>
          <a:endParaRPr lang="en-US"/>
        </a:p>
      </dgm:t>
    </dgm:pt>
    <dgm:pt modelId="{1B0B8EAA-72F4-4070-9BF6-0E55F8CF61DC}" type="sibTrans" cxnId="{33B117D7-5387-432F-8010-85380704E785}">
      <dgm:prSet/>
      <dgm:spPr/>
      <dgm:t>
        <a:bodyPr/>
        <a:lstStyle/>
        <a:p>
          <a:endParaRPr lang="en-US"/>
        </a:p>
      </dgm:t>
    </dgm:pt>
    <dgm:pt modelId="{AFE539ED-2531-4677-AACC-D0A4DCBE3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</a:t>
          </a:r>
        </a:p>
      </dgm:t>
    </dgm:pt>
    <dgm:pt modelId="{B5894E06-BE9F-44B5-BE70-06195A1552AF}" type="parTrans" cxnId="{8CE2DA8E-D11D-4708-B5C6-0927CFB516F6}">
      <dgm:prSet/>
      <dgm:spPr/>
      <dgm:t>
        <a:bodyPr/>
        <a:lstStyle/>
        <a:p>
          <a:endParaRPr lang="en-US"/>
        </a:p>
      </dgm:t>
    </dgm:pt>
    <dgm:pt modelId="{99367F25-248C-4053-99FB-9DD699779869}" type="sibTrans" cxnId="{8CE2DA8E-D11D-4708-B5C6-0927CFB516F6}">
      <dgm:prSet/>
      <dgm:spPr/>
      <dgm:t>
        <a:bodyPr/>
        <a:lstStyle/>
        <a:p>
          <a:endParaRPr lang="en-US"/>
        </a:p>
      </dgm:t>
    </dgm:pt>
    <dgm:pt modelId="{D53521F6-2175-4F5D-B38C-9AC9D0D1A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Append</a:t>
          </a:r>
        </a:p>
      </dgm:t>
    </dgm:pt>
    <dgm:pt modelId="{C2331B16-C78C-4EF0-8383-904B4F92E4C2}" type="parTrans" cxnId="{97E7EA32-E0F2-47CA-AE36-87EBC8DABC8F}">
      <dgm:prSet/>
      <dgm:spPr/>
      <dgm:t>
        <a:bodyPr/>
        <a:lstStyle/>
        <a:p>
          <a:endParaRPr lang="en-US"/>
        </a:p>
      </dgm:t>
    </dgm:pt>
    <dgm:pt modelId="{C1425D93-EA9F-429B-8673-E3AE136A5C8B}" type="sibTrans" cxnId="{97E7EA32-E0F2-47CA-AE36-87EBC8DABC8F}">
      <dgm:prSet/>
      <dgm:spPr/>
      <dgm:t>
        <a:bodyPr/>
        <a:lstStyle/>
        <a:p>
          <a:endParaRPr lang="en-US"/>
        </a:p>
      </dgm:t>
    </dgm:pt>
    <dgm:pt modelId="{EFD7F118-9707-4F91-8E17-0CF61ADD7965}" type="pres">
      <dgm:prSet presAssocID="{BE96C8F8-C9B4-46DC-AEC4-1A099034EACD}" presName="root" presStyleCnt="0">
        <dgm:presLayoutVars>
          <dgm:dir/>
          <dgm:resizeHandles val="exact"/>
        </dgm:presLayoutVars>
      </dgm:prSet>
      <dgm:spPr/>
    </dgm:pt>
    <dgm:pt modelId="{CA1CA65B-A39B-48E2-83F6-648EFFE86A28}" type="pres">
      <dgm:prSet presAssocID="{95EC7027-C59E-4B76-9F23-A689F36242E4}" presName="compNode" presStyleCnt="0"/>
      <dgm:spPr/>
    </dgm:pt>
    <dgm:pt modelId="{5AAA1EF3-9BA2-4621-BCDA-0E524DDA2C45}" type="pres">
      <dgm:prSet presAssocID="{95EC7027-C59E-4B76-9F23-A689F36242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353B0A-3EDF-48D9-A995-76DACE4431C6}" type="pres">
      <dgm:prSet presAssocID="{95EC7027-C59E-4B76-9F23-A689F36242E4}" presName="spaceRect" presStyleCnt="0"/>
      <dgm:spPr/>
    </dgm:pt>
    <dgm:pt modelId="{4A9F3FB5-E577-4415-B983-67CF5E756EAF}" type="pres">
      <dgm:prSet presAssocID="{95EC7027-C59E-4B76-9F23-A689F36242E4}" presName="textRect" presStyleLbl="revTx" presStyleIdx="0" presStyleCnt="3">
        <dgm:presLayoutVars>
          <dgm:chMax val="1"/>
          <dgm:chPref val="1"/>
        </dgm:presLayoutVars>
      </dgm:prSet>
      <dgm:spPr/>
    </dgm:pt>
    <dgm:pt modelId="{BCD0EBC1-A530-4F01-ABEF-E15895D218A2}" type="pres">
      <dgm:prSet presAssocID="{1B0B8EAA-72F4-4070-9BF6-0E55F8CF61DC}" presName="sibTrans" presStyleCnt="0"/>
      <dgm:spPr/>
    </dgm:pt>
    <dgm:pt modelId="{E59ABF0B-9A00-43C5-A3FC-F730FB1E44C0}" type="pres">
      <dgm:prSet presAssocID="{AFE539ED-2531-4677-AACC-D0A4DCBE3977}" presName="compNode" presStyleCnt="0"/>
      <dgm:spPr/>
    </dgm:pt>
    <dgm:pt modelId="{922FCB92-845C-4F9C-8BBB-B109FF439B37}" type="pres">
      <dgm:prSet presAssocID="{AFE539ED-2531-4677-AACC-D0A4DCBE39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258516-18B7-4E05-AF2A-6BAF9A6CCE9A}" type="pres">
      <dgm:prSet presAssocID="{AFE539ED-2531-4677-AACC-D0A4DCBE3977}" presName="spaceRect" presStyleCnt="0"/>
      <dgm:spPr/>
    </dgm:pt>
    <dgm:pt modelId="{0FF3CC63-49E8-4497-8593-489005CA6066}" type="pres">
      <dgm:prSet presAssocID="{AFE539ED-2531-4677-AACC-D0A4DCBE3977}" presName="textRect" presStyleLbl="revTx" presStyleIdx="1" presStyleCnt="3">
        <dgm:presLayoutVars>
          <dgm:chMax val="1"/>
          <dgm:chPref val="1"/>
        </dgm:presLayoutVars>
      </dgm:prSet>
      <dgm:spPr/>
    </dgm:pt>
    <dgm:pt modelId="{E11D4E88-94F2-4BA6-8115-A81FF16BE8D5}" type="pres">
      <dgm:prSet presAssocID="{99367F25-248C-4053-99FB-9DD699779869}" presName="sibTrans" presStyleCnt="0"/>
      <dgm:spPr/>
    </dgm:pt>
    <dgm:pt modelId="{CB0502C4-0EFA-4B80-BCF7-832AF711BD6E}" type="pres">
      <dgm:prSet presAssocID="{D53521F6-2175-4F5D-B38C-9AC9D0D1AED5}" presName="compNode" presStyleCnt="0"/>
      <dgm:spPr/>
    </dgm:pt>
    <dgm:pt modelId="{DDE4B2BC-C386-4D0B-826E-A66E2EBCA2BB}" type="pres">
      <dgm:prSet presAssocID="{D53521F6-2175-4F5D-B38C-9AC9D0D1AE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C21A88-5DA2-4A27-A952-5D2EA380DB46}" type="pres">
      <dgm:prSet presAssocID="{D53521F6-2175-4F5D-B38C-9AC9D0D1AED5}" presName="spaceRect" presStyleCnt="0"/>
      <dgm:spPr/>
    </dgm:pt>
    <dgm:pt modelId="{7DAD9B06-0F96-44A6-AEE0-4D729E3BF842}" type="pres">
      <dgm:prSet presAssocID="{D53521F6-2175-4F5D-B38C-9AC9D0D1AE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B44E1F-FDB1-4B74-B9C6-E0A18B851FD2}" type="presOf" srcId="{BE96C8F8-C9B4-46DC-AEC4-1A099034EACD}" destId="{EFD7F118-9707-4F91-8E17-0CF61ADD7965}" srcOrd="0" destOrd="0" presId="urn:microsoft.com/office/officeart/2018/2/layout/IconLabelList"/>
    <dgm:cxn modelId="{97E7EA32-E0F2-47CA-AE36-87EBC8DABC8F}" srcId="{BE96C8F8-C9B4-46DC-AEC4-1A099034EACD}" destId="{D53521F6-2175-4F5D-B38C-9AC9D0D1AED5}" srcOrd="2" destOrd="0" parTransId="{C2331B16-C78C-4EF0-8383-904B4F92E4C2}" sibTransId="{C1425D93-EA9F-429B-8673-E3AE136A5C8B}"/>
    <dgm:cxn modelId="{8CE2DA8E-D11D-4708-B5C6-0927CFB516F6}" srcId="{BE96C8F8-C9B4-46DC-AEC4-1A099034EACD}" destId="{AFE539ED-2531-4677-AACC-D0A4DCBE3977}" srcOrd="1" destOrd="0" parTransId="{B5894E06-BE9F-44B5-BE70-06195A1552AF}" sibTransId="{99367F25-248C-4053-99FB-9DD699779869}"/>
    <dgm:cxn modelId="{5ACC35B6-7F51-4C20-92A5-AD665553FC4C}" type="presOf" srcId="{95EC7027-C59E-4B76-9F23-A689F36242E4}" destId="{4A9F3FB5-E577-4415-B983-67CF5E756EAF}" srcOrd="0" destOrd="0" presId="urn:microsoft.com/office/officeart/2018/2/layout/IconLabelList"/>
    <dgm:cxn modelId="{3D135DCF-27CC-4243-9DF7-64D1D8531813}" type="presOf" srcId="{D53521F6-2175-4F5D-B38C-9AC9D0D1AED5}" destId="{7DAD9B06-0F96-44A6-AEE0-4D729E3BF842}" srcOrd="0" destOrd="0" presId="urn:microsoft.com/office/officeart/2018/2/layout/IconLabelList"/>
    <dgm:cxn modelId="{33B117D7-5387-432F-8010-85380704E785}" srcId="{BE96C8F8-C9B4-46DC-AEC4-1A099034EACD}" destId="{95EC7027-C59E-4B76-9F23-A689F36242E4}" srcOrd="0" destOrd="0" parTransId="{4A85C460-E417-48AE-A24E-7A7E1A188942}" sibTransId="{1B0B8EAA-72F4-4070-9BF6-0E55F8CF61DC}"/>
    <dgm:cxn modelId="{A970D9D9-1A7A-4D95-B22B-D91147F05DA7}" type="presOf" srcId="{AFE539ED-2531-4677-AACC-D0A4DCBE3977}" destId="{0FF3CC63-49E8-4497-8593-489005CA6066}" srcOrd="0" destOrd="0" presId="urn:microsoft.com/office/officeart/2018/2/layout/IconLabelList"/>
    <dgm:cxn modelId="{F0DB0952-C120-4E5B-B533-01A50EB2FC4B}" type="presParOf" srcId="{EFD7F118-9707-4F91-8E17-0CF61ADD7965}" destId="{CA1CA65B-A39B-48E2-83F6-648EFFE86A28}" srcOrd="0" destOrd="0" presId="urn:microsoft.com/office/officeart/2018/2/layout/IconLabelList"/>
    <dgm:cxn modelId="{C2BAA159-54F2-49D4-920C-23302F9140F3}" type="presParOf" srcId="{CA1CA65B-A39B-48E2-83F6-648EFFE86A28}" destId="{5AAA1EF3-9BA2-4621-BCDA-0E524DDA2C45}" srcOrd="0" destOrd="0" presId="urn:microsoft.com/office/officeart/2018/2/layout/IconLabelList"/>
    <dgm:cxn modelId="{0F9C9974-5521-415E-B786-A85CD0D6B8AB}" type="presParOf" srcId="{CA1CA65B-A39B-48E2-83F6-648EFFE86A28}" destId="{0E353B0A-3EDF-48D9-A995-76DACE4431C6}" srcOrd="1" destOrd="0" presId="urn:microsoft.com/office/officeart/2018/2/layout/IconLabelList"/>
    <dgm:cxn modelId="{9A2D41E3-F1B4-4C6C-9A04-BB684EB5CC33}" type="presParOf" srcId="{CA1CA65B-A39B-48E2-83F6-648EFFE86A28}" destId="{4A9F3FB5-E577-4415-B983-67CF5E756EAF}" srcOrd="2" destOrd="0" presId="urn:microsoft.com/office/officeart/2018/2/layout/IconLabelList"/>
    <dgm:cxn modelId="{2892DC30-D337-4C3E-826D-0CAC43CB2D0D}" type="presParOf" srcId="{EFD7F118-9707-4F91-8E17-0CF61ADD7965}" destId="{BCD0EBC1-A530-4F01-ABEF-E15895D218A2}" srcOrd="1" destOrd="0" presId="urn:microsoft.com/office/officeart/2018/2/layout/IconLabelList"/>
    <dgm:cxn modelId="{388C8061-799E-4A09-9DE4-BB79BBF8968F}" type="presParOf" srcId="{EFD7F118-9707-4F91-8E17-0CF61ADD7965}" destId="{E59ABF0B-9A00-43C5-A3FC-F730FB1E44C0}" srcOrd="2" destOrd="0" presId="urn:microsoft.com/office/officeart/2018/2/layout/IconLabelList"/>
    <dgm:cxn modelId="{7173A761-162B-4201-8490-FFB018452A12}" type="presParOf" srcId="{E59ABF0B-9A00-43C5-A3FC-F730FB1E44C0}" destId="{922FCB92-845C-4F9C-8BBB-B109FF439B37}" srcOrd="0" destOrd="0" presId="urn:microsoft.com/office/officeart/2018/2/layout/IconLabelList"/>
    <dgm:cxn modelId="{F6C3CC77-C3A1-40C8-94C7-14EB0F497F8A}" type="presParOf" srcId="{E59ABF0B-9A00-43C5-A3FC-F730FB1E44C0}" destId="{47258516-18B7-4E05-AF2A-6BAF9A6CCE9A}" srcOrd="1" destOrd="0" presId="urn:microsoft.com/office/officeart/2018/2/layout/IconLabelList"/>
    <dgm:cxn modelId="{C19597EF-6046-4A08-8348-35044034B9BF}" type="presParOf" srcId="{E59ABF0B-9A00-43C5-A3FC-F730FB1E44C0}" destId="{0FF3CC63-49E8-4497-8593-489005CA6066}" srcOrd="2" destOrd="0" presId="urn:microsoft.com/office/officeart/2018/2/layout/IconLabelList"/>
    <dgm:cxn modelId="{74E5D14D-D1D2-4320-B6C3-E489ECBB7F2B}" type="presParOf" srcId="{EFD7F118-9707-4F91-8E17-0CF61ADD7965}" destId="{E11D4E88-94F2-4BA6-8115-A81FF16BE8D5}" srcOrd="3" destOrd="0" presId="urn:microsoft.com/office/officeart/2018/2/layout/IconLabelList"/>
    <dgm:cxn modelId="{8D00CB2D-E796-48CB-8223-72D44D79EE50}" type="presParOf" srcId="{EFD7F118-9707-4F91-8E17-0CF61ADD7965}" destId="{CB0502C4-0EFA-4B80-BCF7-832AF711BD6E}" srcOrd="4" destOrd="0" presId="urn:microsoft.com/office/officeart/2018/2/layout/IconLabelList"/>
    <dgm:cxn modelId="{3CC1161F-76E4-4D5A-811E-D23F2F68500D}" type="presParOf" srcId="{CB0502C4-0EFA-4B80-BCF7-832AF711BD6E}" destId="{DDE4B2BC-C386-4D0B-826E-A66E2EBCA2BB}" srcOrd="0" destOrd="0" presId="urn:microsoft.com/office/officeart/2018/2/layout/IconLabelList"/>
    <dgm:cxn modelId="{E2B21AE0-519E-4B33-880B-981687FF963F}" type="presParOf" srcId="{CB0502C4-0EFA-4B80-BCF7-832AF711BD6E}" destId="{1CC21A88-5DA2-4A27-A952-5D2EA380DB46}" srcOrd="1" destOrd="0" presId="urn:microsoft.com/office/officeart/2018/2/layout/IconLabelList"/>
    <dgm:cxn modelId="{926E4720-364A-46CF-8F33-33FF445C0D83}" type="presParOf" srcId="{CB0502C4-0EFA-4B80-BCF7-832AF711BD6E}" destId="{7DAD9B06-0F96-44A6-AEE0-4D729E3BF8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1EF3-9BA2-4621-BCDA-0E524DDA2C45}">
      <dsp:nvSpPr>
        <dsp:cNvPr id="0" name=""/>
        <dsp:cNvSpPr/>
      </dsp:nvSpPr>
      <dsp:spPr>
        <a:xfrm>
          <a:off x="878242" y="615898"/>
          <a:ext cx="1242388" cy="1242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F3FB5-E577-4415-B983-67CF5E756EAF}">
      <dsp:nvSpPr>
        <dsp:cNvPr id="0" name=""/>
        <dsp:cNvSpPr/>
      </dsp:nvSpPr>
      <dsp:spPr>
        <a:xfrm>
          <a:off x="119005" y="2204743"/>
          <a:ext cx="27608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Input</a:t>
          </a:r>
        </a:p>
      </dsp:txBody>
      <dsp:txXfrm>
        <a:off x="119005" y="2204743"/>
        <a:ext cx="2760862" cy="720000"/>
      </dsp:txXfrm>
    </dsp:sp>
    <dsp:sp modelId="{922FCB92-845C-4F9C-8BBB-B109FF439B37}">
      <dsp:nvSpPr>
        <dsp:cNvPr id="0" name=""/>
        <dsp:cNvSpPr/>
      </dsp:nvSpPr>
      <dsp:spPr>
        <a:xfrm>
          <a:off x="4122256" y="615898"/>
          <a:ext cx="1242388" cy="1242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CC63-49E8-4497-8593-489005CA6066}">
      <dsp:nvSpPr>
        <dsp:cNvPr id="0" name=""/>
        <dsp:cNvSpPr/>
      </dsp:nvSpPr>
      <dsp:spPr>
        <a:xfrm>
          <a:off x="3363019" y="2204743"/>
          <a:ext cx="27608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Output</a:t>
          </a:r>
        </a:p>
      </dsp:txBody>
      <dsp:txXfrm>
        <a:off x="3363019" y="2204743"/>
        <a:ext cx="2760862" cy="720000"/>
      </dsp:txXfrm>
    </dsp:sp>
    <dsp:sp modelId="{DDE4B2BC-C386-4D0B-826E-A66E2EBCA2BB}">
      <dsp:nvSpPr>
        <dsp:cNvPr id="0" name=""/>
        <dsp:cNvSpPr/>
      </dsp:nvSpPr>
      <dsp:spPr>
        <a:xfrm>
          <a:off x="7366269" y="615898"/>
          <a:ext cx="1242388" cy="1242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D9B06-0F96-44A6-AEE0-4D729E3BF842}">
      <dsp:nvSpPr>
        <dsp:cNvPr id="0" name=""/>
        <dsp:cNvSpPr/>
      </dsp:nvSpPr>
      <dsp:spPr>
        <a:xfrm>
          <a:off x="6607032" y="2204743"/>
          <a:ext cx="27608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Append</a:t>
          </a:r>
        </a:p>
      </dsp:txBody>
      <dsp:txXfrm>
        <a:off x="6607032" y="2204743"/>
        <a:ext cx="27608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Text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3659505" y="58160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D73B-2C3A-4B6A-876F-9F9749E1CFC4}"/>
              </a:ext>
            </a:extLst>
          </p:cNvPr>
          <p:cNvSpPr txBox="1"/>
          <p:nvPr/>
        </p:nvSpPr>
        <p:spPr>
          <a:xfrm>
            <a:off x="828675" y="857249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Automation with Commands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F9B13-A764-4376-9BF2-31175C82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-1"/>
            <a:ext cx="67818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D226-AE9B-4BC1-A542-8386D69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Abadi" panose="020B060402010402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4D1E-74F3-4A76-BBA2-991311DB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PT Sans"/>
              </a:rPr>
              <a:t>Open </a:t>
            </a:r>
            <a:r>
              <a:rPr lang="en-US" b="1" i="1" dirty="0">
                <a:effectLst/>
                <a:latin typeface="PT Sans"/>
              </a:rPr>
              <a:t>[file Path]</a:t>
            </a:r>
            <a:r>
              <a:rPr lang="en-US" b="1" i="0" dirty="0">
                <a:effectLst/>
                <a:latin typeface="PT Sans"/>
              </a:rPr>
              <a:t> For </a:t>
            </a:r>
            <a:r>
              <a:rPr lang="en-US" b="1" i="1" dirty="0">
                <a:effectLst/>
                <a:latin typeface="PT Sans"/>
              </a:rPr>
              <a:t>[mode]</a:t>
            </a:r>
            <a:r>
              <a:rPr lang="en-US" b="1" i="0" dirty="0">
                <a:effectLst/>
                <a:latin typeface="PT Sans"/>
              </a:rPr>
              <a:t> As </a:t>
            </a:r>
            <a:r>
              <a:rPr lang="en-US" b="1" i="1" dirty="0">
                <a:effectLst/>
                <a:latin typeface="PT Sans"/>
              </a:rPr>
              <a:t>[#FileNumber]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D226-AE9B-4BC1-A542-8386D69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Mode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5FF9CD99-5EC4-406D-8A6E-AAD7DBB79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06257"/>
          <a:ext cx="9486901" cy="354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4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D226-AE9B-4BC1-A542-8386D69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#FileNumber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4D1E-74F3-4A76-BBA2-991311DB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When Text files are opened then windows recognize them by a unique integer value. Valid range of Integers for this parameter is between </a:t>
            </a:r>
            <a:r>
              <a:rPr lang="en-US" b="1" i="1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1 to 511</a:t>
            </a:r>
            <a:r>
              <a:rPr lang="en-US" b="0" i="0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dirty="0">
                <a:latin typeface="Abadi" panose="020B0604020104020204" pitchFamily="34" charset="0"/>
              </a:rPr>
            </a:br>
            <a:r>
              <a:rPr lang="en-US" b="0" i="0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As I mentioned above, it should be a </a:t>
            </a:r>
            <a:r>
              <a:rPr lang="en-US" b="1" i="0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unique</a:t>
            </a:r>
            <a:r>
              <a:rPr lang="en-US" b="0" i="0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 integer, it is challenging for you to give a fixed number here in case you are dealing with multiple text files. To overcome this challenge, you can use a function called </a:t>
            </a:r>
            <a:r>
              <a:rPr lang="en-US" b="1" i="1" dirty="0" err="1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FreeFile</a:t>
            </a:r>
            <a:r>
              <a:rPr lang="en-US" b="1" i="1" dirty="0">
                <a:solidFill>
                  <a:srgbClr val="666660"/>
                </a:solidFill>
                <a:effectLst/>
                <a:latin typeface="Abadi" panose="020B0604020104020204" pitchFamily="34" charset="0"/>
              </a:rPr>
              <a:t>()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Arial</vt:lpstr>
      <vt:lpstr>Gill Sans MT</vt:lpstr>
      <vt:lpstr>Goudy Old Style</vt:lpstr>
      <vt:lpstr>PT Sans</vt:lpstr>
      <vt:lpstr>ClassicFrameVTI</vt:lpstr>
      <vt:lpstr>Create Text File</vt:lpstr>
      <vt:lpstr>Syntax</vt:lpstr>
      <vt:lpstr>Mode</vt:lpstr>
      <vt:lpstr>#FileNumber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Mahendra Singh</cp:lastModifiedBy>
  <cp:revision>19</cp:revision>
  <dcterms:created xsi:type="dcterms:W3CDTF">2021-06-11T01:17:35Z</dcterms:created>
  <dcterms:modified xsi:type="dcterms:W3CDTF">2021-06-16T00:27:03Z</dcterms:modified>
</cp:coreProperties>
</file>