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Transfer Excel Data To Notepad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65950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418AE553-2DF1-4573-891B-06C9000D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-1"/>
            <a:ext cx="67818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Goudy Old Style</vt:lpstr>
      <vt:lpstr>ClassicFrameVTI</vt:lpstr>
      <vt:lpstr>Transfer Excel Data To Notepad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S A</cp:lastModifiedBy>
  <cp:revision>23</cp:revision>
  <dcterms:created xsi:type="dcterms:W3CDTF">2021-06-11T01:17:35Z</dcterms:created>
  <dcterms:modified xsi:type="dcterms:W3CDTF">2021-06-18T03:37:59Z</dcterms:modified>
</cp:coreProperties>
</file>