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7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5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3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9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6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4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0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3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5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7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25" r:id="rId6"/>
    <p:sldLayoutId id="2147483821" r:id="rId7"/>
    <p:sldLayoutId id="2147483822" r:id="rId8"/>
    <p:sldLayoutId id="2147483823" r:id="rId9"/>
    <p:sldLayoutId id="2147483824" r:id="rId10"/>
    <p:sldLayoutId id="214748382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53">
            <a:extLst>
              <a:ext uri="{FF2B5EF4-FFF2-40B4-BE49-F238E27FC236}">
                <a16:creationId xmlns:a16="http://schemas.microsoft.com/office/drawing/2014/main" id="{BFB2D26E-FBAE-45B8-B0F6-80E4ABDEC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23442A66-721F-4552-A3AD-3A2215F0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1" name="Rectangle 57">
            <a:extLst>
              <a:ext uri="{FF2B5EF4-FFF2-40B4-BE49-F238E27FC236}">
                <a16:creationId xmlns:a16="http://schemas.microsoft.com/office/drawing/2014/main" id="{67EA5288-5BEB-4C44-949A-ED209FE21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BAFACD-6508-44F6-B391-C386A0E4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49" y="1938264"/>
            <a:ext cx="2705101" cy="25081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 cap="all" spc="300" baseline="0" dirty="0">
                <a:solidFill>
                  <a:schemeClr val="tx2"/>
                </a:solidFill>
              </a:rPr>
              <a:t>Import Data From Notepad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1C8D2-B34B-44E4-8434-DF40E9D1F2FA}"/>
              </a:ext>
            </a:extLst>
          </p:cNvPr>
          <p:cNvSpPr txBox="1"/>
          <p:nvPr/>
        </p:nvSpPr>
        <p:spPr>
          <a:xfrm>
            <a:off x="3564255" y="5816085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Lecture-12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8AD73B-2C3A-4B6A-876F-9F9749E1CFC4}"/>
              </a:ext>
            </a:extLst>
          </p:cNvPr>
          <p:cNvSpPr txBox="1"/>
          <p:nvPr/>
        </p:nvSpPr>
        <p:spPr>
          <a:xfrm>
            <a:off x="828675" y="857249"/>
            <a:ext cx="381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File Automation with Commands</a:t>
            </a:r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3D1087B-5732-4359-A1B6-5F103118B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0" y="-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8724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Gill Sans MT</vt:lpstr>
      <vt:lpstr>Goudy Old Style</vt:lpstr>
      <vt:lpstr>ClassicFrameVTI</vt:lpstr>
      <vt:lpstr>Import Data From Notepad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From Text Files</dc:title>
  <dc:creator>Mahendra Singh</dc:creator>
  <cp:lastModifiedBy>S A</cp:lastModifiedBy>
  <cp:revision>29</cp:revision>
  <dcterms:created xsi:type="dcterms:W3CDTF">2021-06-11T01:17:35Z</dcterms:created>
  <dcterms:modified xsi:type="dcterms:W3CDTF">2021-06-18T05:20:55Z</dcterms:modified>
</cp:coreProperties>
</file>