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1653973"/>
            <a:ext cx="3181349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</a:rPr>
              <a:t>Modifying a Text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56425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Lecture-12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4833BDE-3CF4-4D06-9F73-91F89664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678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Gill Sans MT</vt:lpstr>
      <vt:lpstr>Goudy Old Style</vt:lpstr>
      <vt:lpstr>ClassicFrameVTI</vt:lpstr>
      <vt:lpstr>Modifying a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S A</cp:lastModifiedBy>
  <cp:revision>33</cp:revision>
  <dcterms:created xsi:type="dcterms:W3CDTF">2021-06-11T01:17:35Z</dcterms:created>
  <dcterms:modified xsi:type="dcterms:W3CDTF">2021-06-18T08:06:01Z</dcterms:modified>
</cp:coreProperties>
</file>