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sldIdLst>
    <p:sldId id="4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latin typeface="Abadi" panose="020B0604020104020204" pitchFamily="34" charset="0"/>
              </a:rPr>
              <a:t>Creating Text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4244" y="3550971"/>
            <a:ext cx="3401568" cy="350890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dvanced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V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BA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88CE-AE6D-44E1-8479-B36AFF4F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4" y="-47625"/>
            <a:ext cx="5362575" cy="5232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E52DA7-FC8B-4FD6-AC04-C9B7D7625979}"/>
              </a:ext>
            </a:extLst>
          </p:cNvPr>
          <p:cNvSpPr txBox="1"/>
          <p:nvPr/>
        </p:nvSpPr>
        <p:spPr>
          <a:xfrm>
            <a:off x="342900" y="2667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Lecture-1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625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Century Gothic</vt:lpstr>
      <vt:lpstr>Elephant</vt:lpstr>
      <vt:lpstr>Brush</vt:lpstr>
      <vt:lpstr>Creating Text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Text Files</dc:title>
  <dc:creator>Mahendra Singh</dc:creator>
  <cp:lastModifiedBy>S A</cp:lastModifiedBy>
  <cp:revision>4</cp:revision>
  <dcterms:created xsi:type="dcterms:W3CDTF">2021-05-29T00:28:08Z</dcterms:created>
  <dcterms:modified xsi:type="dcterms:W3CDTF">2021-06-04T00:59:12Z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