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23889"/>
            <a:ext cx="2705101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Reading</a:t>
            </a:r>
            <a:b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From Text Files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97EBDC-7E87-4CB2-9910-7690AF317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7" r="8971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10779760" y="17272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Lecture-5</a:t>
            </a:r>
          </a:p>
        </p:txBody>
      </p:sp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Reading Data From Text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Mahendra Singh</cp:lastModifiedBy>
  <cp:revision>4</cp:revision>
  <dcterms:created xsi:type="dcterms:W3CDTF">2021-06-11T01:17:35Z</dcterms:created>
  <dcterms:modified xsi:type="dcterms:W3CDTF">2021-06-11T03:00:51Z</dcterms:modified>
</cp:coreProperties>
</file>