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53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Rectangle 57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BAFACD-6508-44F6-B391-C386A0E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223889"/>
            <a:ext cx="2705101" cy="2508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Reading</a:t>
            </a:r>
            <a:b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From Text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1C8D2-B34B-44E4-8434-DF40E9D1F2FA}"/>
              </a:ext>
            </a:extLst>
          </p:cNvPr>
          <p:cNvSpPr txBox="1"/>
          <p:nvPr/>
        </p:nvSpPr>
        <p:spPr>
          <a:xfrm>
            <a:off x="10779760" y="172720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Lecture-5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A272A-FED3-45F5-B0FF-A7D53CEAA11D}"/>
              </a:ext>
            </a:extLst>
          </p:cNvPr>
          <p:cNvSpPr txBox="1"/>
          <p:nvPr/>
        </p:nvSpPr>
        <p:spPr>
          <a:xfrm>
            <a:off x="3819525" y="3890262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Part-II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C4D26-973D-4650-B835-F9CAEEC8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87" y="542052"/>
            <a:ext cx="59912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72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Goudy Old Style</vt:lpstr>
      <vt:lpstr>ClassicFrameVTI</vt:lpstr>
      <vt:lpstr>Reading Data From Text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From Text Files</dc:title>
  <dc:creator>Mahendra Singh</dc:creator>
  <cp:lastModifiedBy>Mahendra Singh</cp:lastModifiedBy>
  <cp:revision>6</cp:revision>
  <dcterms:created xsi:type="dcterms:W3CDTF">2021-06-11T01:17:35Z</dcterms:created>
  <dcterms:modified xsi:type="dcterms:W3CDTF">2021-06-11T03:52:52Z</dcterms:modified>
</cp:coreProperties>
</file>