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Export Excel data to Notepad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10779760" y="17272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Lecture-6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D70787C-528E-4858-B7E7-D219ABD0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82" y="542052"/>
            <a:ext cx="6778517" cy="57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Export Excel data to Notepad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Mahendra Singh</cp:lastModifiedBy>
  <cp:revision>8</cp:revision>
  <dcterms:created xsi:type="dcterms:W3CDTF">2021-06-11T01:17:35Z</dcterms:created>
  <dcterms:modified xsi:type="dcterms:W3CDTF">2021-06-15T03:24:13Z</dcterms:modified>
</cp:coreProperties>
</file>